
<file path=[Content_Types].xml><?xml version="1.0" encoding="utf-8"?>
<Types xmlns="http://schemas.openxmlformats.org/package/2006/content-types">
  <Default ContentType="image/jpeg" Extension="jpeg"/>
  <Default ContentType="image/jpeg" Extension="jpg"/>
  <Default ContentType="image/png" Extension="png"/>
  <Default ContentType="application/vnd.openxmlformats-package.relationships+xml" Extension="rels"/>
  <Default ContentType="image/vnd.ms-photo" Extension="wdp"/>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ms-powerpoint.changesinfo+xml" PartName="/ppt/changesInfos/changesInfo1.xml"/>
  <Override ContentType="application/vnd.openxmlformats-officedocument.presentationml.handoutMaster+xml" PartName="/ppt/handoutMasters/handoutMaster1.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ms-powerpoint.revisioninfo+xml" PartName="/ppt/revisionInfo.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core.xml" Type="http://schemas.openxmlformats.org/package/2006/relationships/metadata/core-properties"/><Relationship Id="rId3"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8" r:id="rId2"/>
  </p:sldMasterIdLst>
  <p:notesMasterIdLst>
    <p:notesMasterId r:id="rId28"/>
  </p:notesMasterIdLst>
  <p:handoutMasterIdLst>
    <p:handoutMasterId r:id="rId29"/>
  </p:handoutMasterIdLst>
  <p:sldIdLst>
    <p:sldId id="265" r:id="rId3"/>
    <p:sldId id="289" r:id="rId4"/>
    <p:sldId id="266" r:id="rId5"/>
    <p:sldId id="267" r:id="rId6"/>
    <p:sldId id="270" r:id="rId7"/>
    <p:sldId id="291" r:id="rId8"/>
    <p:sldId id="313" r:id="rId9"/>
    <p:sldId id="311" r:id="rId10"/>
    <p:sldId id="318" r:id="rId11"/>
    <p:sldId id="310" r:id="rId12"/>
    <p:sldId id="274" r:id="rId13"/>
    <p:sldId id="278" r:id="rId14"/>
    <p:sldId id="276" r:id="rId15"/>
    <p:sldId id="275" r:id="rId16"/>
    <p:sldId id="286" r:id="rId17"/>
    <p:sldId id="277" r:id="rId18"/>
    <p:sldId id="285" r:id="rId19"/>
    <p:sldId id="281" r:id="rId20"/>
    <p:sldId id="279" r:id="rId21"/>
    <p:sldId id="300" r:id="rId22"/>
    <p:sldId id="316" r:id="rId23"/>
    <p:sldId id="319" r:id="rId24"/>
    <p:sldId id="320" r:id="rId25"/>
    <p:sldId id="290" r:id="rId26"/>
    <p:sldId id="304" r:id="rId27"/>
    <p:sldId id="321" r:id="rId36"/>
    <p:sldId id="322" r:id="rId37"/>
    <p:sldId id="323" r:id="rId39"/>
    <p:sldId id="324" r:id="rId41"/>
    <p:sldId id="325" r:id="rId43"/>
    <p:sldId id="326" r:id="rId45"/>
    <p:sldId id="327" r:id="rId46"/>
    <p:sldId id="328" r:id="rId48"/>
    <p:sldId id="329" r:id="rId50"/>
    <p:sldId id="330" r:id="rId52"/>
    <p:sldId id="331" r:id="rId54"/>
    <p:sldId id="332" r:id="rId56"/>
    <p:sldId id="333" r:id="rId58"/>
    <p:sldId id="334" r:id="rId60"/>
  </p:sldIdLst>
  <p:sldSz cx="18288000" cy="10287000"/>
  <p:notesSz cx="6858000" cy="9144000"/>
  <p:defaultText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0" userDrawn="1">
          <p15:clr>
            <a:srgbClr val="A4A3A4"/>
          </p15:clr>
        </p15:guide>
        <p15:guide id="2" pos="772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CB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817B11-8B16-491B-BFF6-AA25061B82C8}" v="16" dt="2020-03-12T22:23:05.024"/>
    <p1510:client id="{4824C020-8B8A-45E8-9504-07BB00756549}" v="5" dt="2020-03-11T22:13:25.988"/>
    <p1510:client id="{75FF9926-A43A-4D77-BEE8-B6163C0F6B20}" v="406" dt="2019-12-28T06:55:07.736"/>
    <p1510:client id="{F510B00D-0CD4-4AA6-B8BB-68D99645DD4F}" v="3" dt="2020-03-11T16:22:25.293"/>
    <p1510:client id="{F9272C90-900B-4B3C-9453-4E30F0066883}" v="21" dt="2019-12-29T09:47:16.0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2" autoAdjust="0"/>
    <p:restoredTop sz="94663"/>
  </p:normalViewPr>
  <p:slideViewPr>
    <p:cSldViewPr snapToGrid="0" snapToObjects="1" showGuides="1">
      <p:cViewPr varScale="1">
        <p:scale>
          <a:sx n="57" d="100"/>
          <a:sy n="57" d="100"/>
        </p:scale>
        <p:origin x="390" y="90"/>
      </p:cViewPr>
      <p:guideLst>
        <p:guide orient="horz" pos="1980"/>
        <p:guide pos="772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6" d="100"/>
          <a:sy n="86" d="100"/>
        </p:scale>
        <p:origin x="-2856" y="-96"/>
      </p:cViewPr>
      <p:guideLst>
        <p:guide orient="horz" pos="2880"/>
        <p:guide pos="2160"/>
      </p:guideLst>
    </p:cSldViewPr>
  </p:notesViewPr>
  <p:gridSpacing cx="72008" cy="72008"/>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slides/slide8.xml" Type="http://schemas.openxmlformats.org/officeDocument/2006/relationships/slide"/><Relationship Id="rId11" Target="slides/slide9.xml" Type="http://schemas.openxmlformats.org/officeDocument/2006/relationships/slide"/><Relationship Id="rId12" Target="slides/slide10.xml" Type="http://schemas.openxmlformats.org/officeDocument/2006/relationships/slide"/><Relationship Id="rId13" Target="slides/slide11.xml" Type="http://schemas.openxmlformats.org/officeDocument/2006/relationships/slide"/><Relationship Id="rId14" Target="slides/slide12.xml" Type="http://schemas.openxmlformats.org/officeDocument/2006/relationships/slide"/><Relationship Id="rId15" Target="slides/slide13.xml" Type="http://schemas.openxmlformats.org/officeDocument/2006/relationships/slide"/><Relationship Id="rId16" Target="slides/slide14.xml" Type="http://schemas.openxmlformats.org/officeDocument/2006/relationships/slide"/><Relationship Id="rId17" Target="slides/slide15.xml" Type="http://schemas.openxmlformats.org/officeDocument/2006/relationships/slide"/><Relationship Id="rId18" Target="slides/slide16.xml" Type="http://schemas.openxmlformats.org/officeDocument/2006/relationships/slide"/><Relationship Id="rId19" Target="slides/slide17.xml" Type="http://schemas.openxmlformats.org/officeDocument/2006/relationships/slide"/><Relationship Id="rId2" Target="slideMasters/slideMaster2.xml" Type="http://schemas.openxmlformats.org/officeDocument/2006/relationships/slideMaster"/><Relationship Id="rId20" Target="slides/slide18.xml" Type="http://schemas.openxmlformats.org/officeDocument/2006/relationships/slide"/><Relationship Id="rId21" Target="slides/slide19.xml" Type="http://schemas.openxmlformats.org/officeDocument/2006/relationships/slide"/><Relationship Id="rId22" Target="slides/slide20.xml" Type="http://schemas.openxmlformats.org/officeDocument/2006/relationships/slide"/><Relationship Id="rId23" Target="slides/slide21.xml" Type="http://schemas.openxmlformats.org/officeDocument/2006/relationships/slide"/><Relationship Id="rId24" Target="slides/slide22.xml" Type="http://schemas.openxmlformats.org/officeDocument/2006/relationships/slide"/><Relationship Id="rId25" Target="slides/slide23.xml" Type="http://schemas.openxmlformats.org/officeDocument/2006/relationships/slide"/><Relationship Id="rId26" Target="slides/slide24.xml" Type="http://schemas.openxmlformats.org/officeDocument/2006/relationships/slide"/><Relationship Id="rId27" Target="slides/slide25.xml" Type="http://schemas.openxmlformats.org/officeDocument/2006/relationships/slide"/><Relationship Id="rId28" Target="notesMasters/notesMaster1.xml" Type="http://schemas.openxmlformats.org/officeDocument/2006/relationships/notesMaster"/><Relationship Id="rId29" Target="handoutMasters/handoutMaster1.xml" Type="http://schemas.openxmlformats.org/officeDocument/2006/relationships/handoutMaster"/><Relationship Id="rId3" Target="slides/slide1.xml" Type="http://schemas.openxmlformats.org/officeDocument/2006/relationships/slide"/><Relationship Id="rId30" Target="presProps.xml" Type="http://schemas.openxmlformats.org/officeDocument/2006/relationships/presProps"/><Relationship Id="rId31" Target="viewProps.xml" Type="http://schemas.openxmlformats.org/officeDocument/2006/relationships/viewProps"/><Relationship Id="rId32" Target="theme/theme1.xml" Type="http://schemas.openxmlformats.org/officeDocument/2006/relationships/theme"/><Relationship Id="rId33" Target="tableStyles.xml" Type="http://schemas.openxmlformats.org/officeDocument/2006/relationships/tableStyles"/><Relationship Id="rId34" Target="changesInfos/changesInfo1.xml" Type="http://schemas.microsoft.com/office/2016/11/relationships/changesInfo"/><Relationship Id="rId35" Target="revisionInfo.xml" Type="http://schemas.microsoft.com/office/2015/10/relationships/revisionInfo"/><Relationship Id="rId36" Target="slides/slide26.xml" Type="http://schemas.openxmlformats.org/officeDocument/2006/relationships/slide"/><Relationship Id="rId37" Target="slides/slide27.xml" Type="http://schemas.openxmlformats.org/officeDocument/2006/relationships/slide"/><Relationship Id="rId38" Target="notesSlides/notesSlide2.xml" Type="http://schemas.openxmlformats.org/officeDocument/2006/relationships/notesSlide"/><Relationship Id="rId39" Target="slides/slide28.xml" Type="http://schemas.openxmlformats.org/officeDocument/2006/relationships/slide"/><Relationship Id="rId4" Target="slides/slide2.xml" Type="http://schemas.openxmlformats.org/officeDocument/2006/relationships/slide"/><Relationship Id="rId40" Target="notesSlides/notesSlide3.xml" Type="http://schemas.openxmlformats.org/officeDocument/2006/relationships/notesSlide"/><Relationship Id="rId41" Target="slides/slide29.xml" Type="http://schemas.openxmlformats.org/officeDocument/2006/relationships/slide"/><Relationship Id="rId42" Target="notesSlides/notesSlide4.xml" Type="http://schemas.openxmlformats.org/officeDocument/2006/relationships/notesSlide"/><Relationship Id="rId43" Target="slides/slide30.xml" Type="http://schemas.openxmlformats.org/officeDocument/2006/relationships/slide"/><Relationship Id="rId44" Target="notesSlides/notesSlide5.xml" Type="http://schemas.openxmlformats.org/officeDocument/2006/relationships/notesSlide"/><Relationship Id="rId45" Target="slides/slide31.xml" Type="http://schemas.openxmlformats.org/officeDocument/2006/relationships/slide"/><Relationship Id="rId46" Target="slides/slide32.xml" Type="http://schemas.openxmlformats.org/officeDocument/2006/relationships/slide"/><Relationship Id="rId47" Target="notesSlides/notesSlide6.xml" Type="http://schemas.openxmlformats.org/officeDocument/2006/relationships/notesSlide"/><Relationship Id="rId48" Target="slides/slide33.xml" Type="http://schemas.openxmlformats.org/officeDocument/2006/relationships/slide"/><Relationship Id="rId49" Target="notesSlides/notesSlide7.xml" Type="http://schemas.openxmlformats.org/officeDocument/2006/relationships/notesSlide"/><Relationship Id="rId5" Target="slides/slide3.xml" Type="http://schemas.openxmlformats.org/officeDocument/2006/relationships/slide"/><Relationship Id="rId50" Target="slides/slide34.xml" Type="http://schemas.openxmlformats.org/officeDocument/2006/relationships/slide"/><Relationship Id="rId51" Target="notesSlides/notesSlide8.xml" Type="http://schemas.openxmlformats.org/officeDocument/2006/relationships/notesSlide"/><Relationship Id="rId52" Target="slides/slide35.xml" Type="http://schemas.openxmlformats.org/officeDocument/2006/relationships/slide"/><Relationship Id="rId53" Target="notesSlides/notesSlide9.xml" Type="http://schemas.openxmlformats.org/officeDocument/2006/relationships/notesSlide"/><Relationship Id="rId54" Target="slides/slide36.xml" Type="http://schemas.openxmlformats.org/officeDocument/2006/relationships/slide"/><Relationship Id="rId55" Target="notesSlides/notesSlide10.xml" Type="http://schemas.openxmlformats.org/officeDocument/2006/relationships/notesSlide"/><Relationship Id="rId56" Target="slides/slide37.xml" Type="http://schemas.openxmlformats.org/officeDocument/2006/relationships/slide"/><Relationship Id="rId57" Target="notesSlides/notesSlide11.xml" Type="http://schemas.openxmlformats.org/officeDocument/2006/relationships/notesSlide"/><Relationship Id="rId58" Target="slides/slide38.xml" Type="http://schemas.openxmlformats.org/officeDocument/2006/relationships/slide"/><Relationship Id="rId59" Target="notesSlides/notesSlide12.xml" Type="http://schemas.openxmlformats.org/officeDocument/2006/relationships/notesSlide"/><Relationship Id="rId6" Target="slides/slide4.xml" Type="http://schemas.openxmlformats.org/officeDocument/2006/relationships/slide"/><Relationship Id="rId60" Target="slides/slide39.xml" Type="http://schemas.openxmlformats.org/officeDocument/2006/relationships/slide"/><Relationship Id="rId61" Target="notesSlides/notesSlide13.xml" Type="http://schemas.openxmlformats.org/officeDocument/2006/relationships/notesSlide"/><Relationship Id="rId7" Target="slides/slide5.xml" Type="http://schemas.openxmlformats.org/officeDocument/2006/relationships/slide"/><Relationship Id="rId8" Target="slides/slide6.xml" Type="http://schemas.openxmlformats.org/officeDocument/2006/relationships/slide"/><Relationship Id="rId9" Target="slides/slide7.xml" Type="http://schemas.openxmlformats.org/officeDocument/2006/relationships/slide"/></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4824C020-8B8A-45E8-9504-07BB00756549}"/>
    <pc:docChg chg="modSld">
      <pc:chgData name="" userId="" providerId="" clId="Web-{4824C020-8B8A-45E8-9504-07BB00756549}" dt="2020-03-11T22:13:24.988" v="3" actId="20577"/>
      <pc:docMkLst>
        <pc:docMk/>
      </pc:docMkLst>
      <pc:sldChg chg="modSp">
        <pc:chgData name="" userId="" providerId="" clId="Web-{4824C020-8B8A-45E8-9504-07BB00756549}" dt="2020-03-11T22:13:24.988" v="3" actId="20577"/>
        <pc:sldMkLst>
          <pc:docMk/>
          <pc:sldMk cId="1233758448" sldId="306"/>
        </pc:sldMkLst>
        <pc:spChg chg="mod">
          <ac:chgData name="" userId="" providerId="" clId="Web-{4824C020-8B8A-45E8-9504-07BB00756549}" dt="2020-03-11T22:13:24.988" v="3" actId="20577"/>
          <ac:spMkLst>
            <pc:docMk/>
            <pc:sldMk cId="1233758448" sldId="306"/>
            <ac:spMk id="4" creationId="{00000000-0000-0000-0000-000000000000}"/>
          </ac:spMkLst>
        </pc:spChg>
      </pc:sldChg>
    </pc:docChg>
  </pc:docChgLst>
  <pc:docChgLst>
    <pc:chgData clId="Web-{F510B00D-0CD4-4AA6-B8BB-68D99645DD4F}"/>
    <pc:docChg chg="modSld">
      <pc:chgData name="" userId="" providerId="" clId="Web-{F510B00D-0CD4-4AA6-B8BB-68D99645DD4F}" dt="2020-03-11T16:22:24.950" v="1" actId="20577"/>
      <pc:docMkLst>
        <pc:docMk/>
      </pc:docMkLst>
      <pc:sldChg chg="modSp">
        <pc:chgData name="" userId="" providerId="" clId="Web-{F510B00D-0CD4-4AA6-B8BB-68D99645DD4F}" dt="2020-03-11T16:22:24.950" v="1" actId="20577"/>
        <pc:sldMkLst>
          <pc:docMk/>
          <pc:sldMk cId="1638929321" sldId="311"/>
        </pc:sldMkLst>
        <pc:spChg chg="mod">
          <ac:chgData name="" userId="" providerId="" clId="Web-{F510B00D-0CD4-4AA6-B8BB-68D99645DD4F}" dt="2020-03-11T16:22:24.950" v="1" actId="20577"/>
          <ac:spMkLst>
            <pc:docMk/>
            <pc:sldMk cId="1638929321" sldId="311"/>
            <ac:spMk id="4" creationId="{00000000-0000-0000-0000-000000000000}"/>
          </ac:spMkLst>
        </pc:spChg>
      </pc:sldChg>
    </pc:docChg>
  </pc:docChgLst>
  <pc:docChgLst>
    <pc:chgData clId="Web-{38817B11-8B16-491B-BFF6-AA25061B82C8}"/>
    <pc:docChg chg="delSld modSld">
      <pc:chgData name="" userId="" providerId="" clId="Web-{38817B11-8B16-491B-BFF6-AA25061B82C8}" dt="2020-03-12T22:23:04.446" v="15" actId="20577"/>
      <pc:docMkLst>
        <pc:docMk/>
      </pc:docMkLst>
      <pc:sldChg chg="del">
        <pc:chgData name="" userId="" providerId="" clId="Web-{38817B11-8B16-491B-BFF6-AA25061B82C8}" dt="2020-03-12T22:21:01.103" v="0"/>
        <pc:sldMkLst>
          <pc:docMk/>
          <pc:sldMk cId="1332598890" sldId="305"/>
        </pc:sldMkLst>
      </pc:sldChg>
      <pc:sldChg chg="del">
        <pc:chgData name="" userId="" providerId="" clId="Web-{38817B11-8B16-491B-BFF6-AA25061B82C8}" dt="2020-03-12T22:21:03.947" v="1"/>
        <pc:sldMkLst>
          <pc:docMk/>
          <pc:sldMk cId="1233758448" sldId="306"/>
        </pc:sldMkLst>
      </pc:sldChg>
      <pc:sldChg chg="modSp">
        <pc:chgData name="" userId="" providerId="" clId="Web-{38817B11-8B16-491B-BFF6-AA25061B82C8}" dt="2020-03-12T22:22:39.524" v="11" actId="20577"/>
        <pc:sldMkLst>
          <pc:docMk/>
          <pc:sldMk cId="1638929321" sldId="311"/>
        </pc:sldMkLst>
        <pc:spChg chg="mod">
          <ac:chgData name="" userId="" providerId="" clId="Web-{38817B11-8B16-491B-BFF6-AA25061B82C8}" dt="2020-03-12T22:22:39.524" v="11" actId="20577"/>
          <ac:spMkLst>
            <pc:docMk/>
            <pc:sldMk cId="1638929321" sldId="311"/>
            <ac:spMk id="4" creationId="{00000000-0000-0000-0000-000000000000}"/>
          </ac:spMkLst>
        </pc:spChg>
      </pc:sldChg>
      <pc:sldChg chg="modSp">
        <pc:chgData name="" userId="" providerId="" clId="Web-{38817B11-8B16-491B-BFF6-AA25061B82C8}" dt="2020-03-12T22:21:46.524" v="9" actId="20577"/>
        <pc:sldMkLst>
          <pc:docMk/>
          <pc:sldMk cId="891304847" sldId="313"/>
        </pc:sldMkLst>
        <pc:spChg chg="mod">
          <ac:chgData name="" userId="" providerId="" clId="Web-{38817B11-8B16-491B-BFF6-AA25061B82C8}" dt="2020-03-12T22:21:46.524" v="9" actId="20577"/>
          <ac:spMkLst>
            <pc:docMk/>
            <pc:sldMk cId="891304847" sldId="313"/>
            <ac:spMk id="4" creationId="{00000000-0000-0000-0000-000000000000}"/>
          </ac:spMkLst>
        </pc:spChg>
      </pc:sldChg>
      <pc:sldChg chg="modSp">
        <pc:chgData name="" userId="" providerId="" clId="Web-{38817B11-8B16-491B-BFF6-AA25061B82C8}" dt="2020-03-12T22:23:04.446" v="15" actId="20577"/>
        <pc:sldMkLst>
          <pc:docMk/>
          <pc:sldMk cId="154335006" sldId="318"/>
        </pc:sldMkLst>
        <pc:spChg chg="mod">
          <ac:chgData name="" userId="" providerId="" clId="Web-{38817B11-8B16-491B-BFF6-AA25061B82C8}" dt="2020-03-12T22:23:04.446" v="15" actId="20577"/>
          <ac:spMkLst>
            <pc:docMk/>
            <pc:sldMk cId="154335006" sldId="318"/>
            <ac:spMk id="4" creationId="{00000000-0000-0000-0000-000000000000}"/>
          </ac:spMkLst>
        </pc:spChg>
      </pc:sldChg>
    </pc:docChg>
  </pc:docChgLst>
  <pc:docChgLst>
    <pc:chgData clId="Web-{F9272C90-900B-4B3C-9453-4E30F0066883}"/>
    <pc:docChg chg="addSld modSld">
      <pc:chgData name="" userId="" providerId="" clId="Web-{F9272C90-900B-4B3C-9453-4E30F0066883}" dt="2019-12-29T09:47:16.094" v="15"/>
      <pc:docMkLst>
        <pc:docMk/>
      </pc:docMkLst>
      <pc:sldChg chg="modSp">
        <pc:chgData name="" userId="" providerId="" clId="Web-{F9272C90-900B-4B3C-9453-4E30F0066883}" dt="2019-12-29T09:45:35.750" v="5" actId="20577"/>
        <pc:sldMkLst>
          <pc:docMk/>
          <pc:sldMk cId="4075567259" sldId="390"/>
        </pc:sldMkLst>
        <pc:spChg chg="mod">
          <ac:chgData name="" userId="" providerId="" clId="Web-{F9272C90-900B-4B3C-9453-4E30F0066883}" dt="2019-12-29T09:45:35.750" v="5" actId="20577"/>
          <ac:spMkLst>
            <pc:docMk/>
            <pc:sldMk cId="4075567259" sldId="390"/>
            <ac:spMk id="2" creationId="{00000000-0000-0000-0000-000000000000}"/>
          </ac:spMkLst>
        </pc:spChg>
      </pc:sldChg>
      <pc:sldChg chg="modSp">
        <pc:chgData name="" userId="" providerId="" clId="Web-{F9272C90-900B-4B3C-9453-4E30F0066883}" dt="2019-12-29T09:46:56.438" v="11" actId="20577"/>
        <pc:sldMkLst>
          <pc:docMk/>
          <pc:sldMk cId="931817203" sldId="408"/>
        </pc:sldMkLst>
        <pc:spChg chg="mod">
          <ac:chgData name="" userId="" providerId="" clId="Web-{F9272C90-900B-4B3C-9453-4E30F0066883}" dt="2019-12-29T09:46:56.438" v="11" actId="20577"/>
          <ac:spMkLst>
            <pc:docMk/>
            <pc:sldMk cId="931817203" sldId="408"/>
            <ac:spMk id="5" creationId="{00000000-0000-0000-0000-000000000000}"/>
          </ac:spMkLst>
        </pc:spChg>
      </pc:sldChg>
      <pc:sldChg chg="add replId">
        <pc:chgData name="" userId="" providerId="" clId="Web-{F9272C90-900B-4B3C-9453-4E30F0066883}" dt="2019-12-29T09:45:29.563" v="0"/>
        <pc:sldMkLst>
          <pc:docMk/>
          <pc:sldMk cId="2406587637" sldId="429"/>
        </pc:sldMkLst>
      </pc:sldChg>
      <pc:sldChg chg="add replId">
        <pc:chgData name="" userId="" providerId="" clId="Web-{F9272C90-900B-4B3C-9453-4E30F0066883}" dt="2019-12-29T09:47:10.079" v="14"/>
        <pc:sldMkLst>
          <pc:docMk/>
          <pc:sldMk cId="3335647662" sldId="430"/>
        </pc:sldMkLst>
      </pc:sldChg>
      <pc:sldChg chg="add replId">
        <pc:chgData name="" userId="" providerId="" clId="Web-{F9272C90-900B-4B3C-9453-4E30F0066883}" dt="2019-12-29T09:47:16.094" v="15"/>
        <pc:sldMkLst>
          <pc:docMk/>
          <pc:sldMk cId="2940420343" sldId="431"/>
        </pc:sldMkLst>
      </pc:sldChg>
    </pc:docChg>
  </pc:docChgLst>
  <pc:docChgLst>
    <pc:chgData clId="Web-{75FF9926-A43A-4D77-BEE8-B6163C0F6B20}"/>
    <pc:docChg chg="addSld delSld modSld sldOrd">
      <pc:chgData name="" userId="" providerId="" clId="Web-{75FF9926-A43A-4D77-BEE8-B6163C0F6B20}" dt="2019-12-28T06:55:07.736" v="355"/>
      <pc:docMkLst>
        <pc:docMk/>
      </pc:docMkLst>
      <pc:sldChg chg="ord">
        <pc:chgData name="" userId="" providerId="" clId="Web-{75FF9926-A43A-4D77-BEE8-B6163C0F6B20}" dt="2019-12-28T06:48:12.542" v="200"/>
        <pc:sldMkLst>
          <pc:docMk/>
          <pc:sldMk cId="1137382471" sldId="338"/>
        </pc:sldMkLst>
      </pc:sldChg>
      <pc:sldChg chg="modSp">
        <pc:chgData name="" userId="" providerId="" clId="Web-{75FF9926-A43A-4D77-BEE8-B6163C0F6B20}" dt="2019-12-28T06:43:49.072" v="129" actId="20577"/>
        <pc:sldMkLst>
          <pc:docMk/>
          <pc:sldMk cId="2841760521" sldId="345"/>
        </pc:sldMkLst>
        <pc:spChg chg="mod">
          <ac:chgData name="" userId="" providerId="" clId="Web-{75FF9926-A43A-4D77-BEE8-B6163C0F6B20}" dt="2019-12-28T06:43:49.072" v="129" actId="20577"/>
          <ac:spMkLst>
            <pc:docMk/>
            <pc:sldMk cId="2841760521" sldId="345"/>
            <ac:spMk id="2" creationId="{00000000-0000-0000-0000-000000000000}"/>
          </ac:spMkLst>
        </pc:spChg>
      </pc:sldChg>
      <pc:sldChg chg="modSp">
        <pc:chgData name="" userId="" providerId="" clId="Web-{75FF9926-A43A-4D77-BEE8-B6163C0F6B20}" dt="2019-12-28T06:38:33.397" v="8" actId="20577"/>
        <pc:sldMkLst>
          <pc:docMk/>
          <pc:sldMk cId="1927316712" sldId="346"/>
        </pc:sldMkLst>
        <pc:spChg chg="mod">
          <ac:chgData name="" userId="" providerId="" clId="Web-{75FF9926-A43A-4D77-BEE8-B6163C0F6B20}" dt="2019-12-28T06:38:33.397" v="8" actId="20577"/>
          <ac:spMkLst>
            <pc:docMk/>
            <pc:sldMk cId="1927316712" sldId="346"/>
            <ac:spMk id="2" creationId="{00000000-0000-0000-0000-000000000000}"/>
          </ac:spMkLst>
        </pc:spChg>
      </pc:sldChg>
      <pc:sldChg chg="modSp">
        <pc:chgData name="" userId="" providerId="" clId="Web-{75FF9926-A43A-4D77-BEE8-B6163C0F6B20}" dt="2019-12-28T06:41:06.273" v="79" actId="20577"/>
        <pc:sldMkLst>
          <pc:docMk/>
          <pc:sldMk cId="303407487" sldId="347"/>
        </pc:sldMkLst>
        <pc:spChg chg="mod">
          <ac:chgData name="" userId="" providerId="" clId="Web-{75FF9926-A43A-4D77-BEE8-B6163C0F6B20}" dt="2019-12-28T06:41:06.273" v="79" actId="20577"/>
          <ac:spMkLst>
            <pc:docMk/>
            <pc:sldMk cId="303407487" sldId="347"/>
            <ac:spMk id="3" creationId="{00000000-0000-0000-0000-000000000000}"/>
          </ac:spMkLst>
        </pc:spChg>
      </pc:sldChg>
      <pc:sldChg chg="modSp ord">
        <pc:chgData name="" userId="" providerId="" clId="Web-{75FF9926-A43A-4D77-BEE8-B6163C0F6B20}" dt="2019-12-28T06:53:40.139" v="324" actId="20577"/>
        <pc:sldMkLst>
          <pc:docMk/>
          <pc:sldMk cId="417298382" sldId="348"/>
        </pc:sldMkLst>
        <pc:spChg chg="mod">
          <ac:chgData name="" userId="" providerId="" clId="Web-{75FF9926-A43A-4D77-BEE8-B6163C0F6B20}" dt="2019-12-28T06:53:40.139" v="324" actId="20577"/>
          <ac:spMkLst>
            <pc:docMk/>
            <pc:sldMk cId="417298382" sldId="348"/>
            <ac:spMk id="4" creationId="{00000000-0000-0000-0000-000000000000}"/>
          </ac:spMkLst>
        </pc:spChg>
      </pc:sldChg>
      <pc:sldChg chg="modSp ord">
        <pc:chgData name="" userId="" providerId="" clId="Web-{75FF9926-A43A-4D77-BEE8-B6163C0F6B20}" dt="2019-12-28T06:49:09.074" v="208" actId="20577"/>
        <pc:sldMkLst>
          <pc:docMk/>
          <pc:sldMk cId="3484312687" sldId="353"/>
        </pc:sldMkLst>
        <pc:spChg chg="mod">
          <ac:chgData name="" userId="" providerId="" clId="Web-{75FF9926-A43A-4D77-BEE8-B6163C0F6B20}" dt="2019-12-28T06:49:09.074" v="208" actId="20577"/>
          <ac:spMkLst>
            <pc:docMk/>
            <pc:sldMk cId="3484312687" sldId="353"/>
            <ac:spMk id="4" creationId="{00000000-0000-0000-0000-000000000000}"/>
          </ac:spMkLst>
        </pc:spChg>
      </pc:sldChg>
      <pc:sldChg chg="modSp">
        <pc:chgData name="" userId="" providerId="" clId="Web-{75FF9926-A43A-4D77-BEE8-B6163C0F6B20}" dt="2019-12-28T06:46:06.636" v="180" actId="20577"/>
        <pc:sldMkLst>
          <pc:docMk/>
          <pc:sldMk cId="2327254284" sldId="356"/>
        </pc:sldMkLst>
        <pc:spChg chg="mod">
          <ac:chgData name="" userId="" providerId="" clId="Web-{75FF9926-A43A-4D77-BEE8-B6163C0F6B20}" dt="2019-12-28T06:46:06.636" v="180" actId="20577"/>
          <ac:spMkLst>
            <pc:docMk/>
            <pc:sldMk cId="2327254284" sldId="356"/>
            <ac:spMk id="4" creationId="{00000000-0000-0000-0000-000000000000}"/>
          </ac:spMkLst>
        </pc:spChg>
      </pc:sldChg>
      <pc:sldChg chg="ord">
        <pc:chgData name="" userId="" providerId="" clId="Web-{75FF9926-A43A-4D77-BEE8-B6163C0F6B20}" dt="2019-12-28T06:48:08.777" v="198"/>
        <pc:sldMkLst>
          <pc:docMk/>
          <pc:sldMk cId="1740678246" sldId="357"/>
        </pc:sldMkLst>
      </pc:sldChg>
      <pc:sldChg chg="del ord">
        <pc:chgData name="" userId="" providerId="" clId="Web-{75FF9926-A43A-4D77-BEE8-B6163C0F6B20}" dt="2019-12-28T06:55:07.736" v="355"/>
        <pc:sldMkLst>
          <pc:docMk/>
          <pc:sldMk cId="3925435984" sldId="358"/>
        </pc:sldMkLst>
      </pc:sldChg>
      <pc:sldChg chg="ord">
        <pc:chgData name="" userId="" providerId="" clId="Web-{75FF9926-A43A-4D77-BEE8-B6163C0F6B20}" dt="2019-12-28T06:48:10.527" v="199"/>
        <pc:sldMkLst>
          <pc:docMk/>
          <pc:sldMk cId="3000507981" sldId="359"/>
        </pc:sldMkLst>
      </pc:sldChg>
      <pc:sldChg chg="modSp add replId">
        <pc:chgData name="" userId="" providerId="" clId="Web-{75FF9926-A43A-4D77-BEE8-B6163C0F6B20}" dt="2019-12-28T06:39:35.929" v="59" actId="20577"/>
        <pc:sldMkLst>
          <pc:docMk/>
          <pc:sldMk cId="3570021765" sldId="376"/>
        </pc:sldMkLst>
        <pc:spChg chg="mod">
          <ac:chgData name="" userId="" providerId="" clId="Web-{75FF9926-A43A-4D77-BEE8-B6163C0F6B20}" dt="2019-12-28T06:39:35.929" v="59" actId="20577"/>
          <ac:spMkLst>
            <pc:docMk/>
            <pc:sldMk cId="3570021765" sldId="376"/>
            <ac:spMk id="2" creationId="{00000000-0000-0000-0000-000000000000}"/>
          </ac:spMkLst>
        </pc:spChg>
      </pc:sldChg>
      <pc:sldChg chg="modSp add replId">
        <pc:chgData name="" userId="" providerId="" clId="Web-{75FF9926-A43A-4D77-BEE8-B6163C0F6B20}" dt="2019-12-28T06:39:45.288" v="69" actId="20577"/>
        <pc:sldMkLst>
          <pc:docMk/>
          <pc:sldMk cId="3994612930" sldId="377"/>
        </pc:sldMkLst>
        <pc:spChg chg="mod">
          <ac:chgData name="" userId="" providerId="" clId="Web-{75FF9926-A43A-4D77-BEE8-B6163C0F6B20}" dt="2019-12-28T06:39:45.288" v="69" actId="20577"/>
          <ac:spMkLst>
            <pc:docMk/>
            <pc:sldMk cId="3994612930" sldId="377"/>
            <ac:spMk id="2" creationId="{00000000-0000-0000-0000-000000000000}"/>
          </ac:spMkLst>
        </pc:spChg>
      </pc:sldChg>
      <pc:sldChg chg="modSp add replId">
        <pc:chgData name="" userId="" providerId="" clId="Web-{75FF9926-A43A-4D77-BEE8-B6163C0F6B20}" dt="2019-12-28T06:39:54.492" v="74" actId="20577"/>
        <pc:sldMkLst>
          <pc:docMk/>
          <pc:sldMk cId="2995436425" sldId="378"/>
        </pc:sldMkLst>
        <pc:spChg chg="mod">
          <ac:chgData name="" userId="" providerId="" clId="Web-{75FF9926-A43A-4D77-BEE8-B6163C0F6B20}" dt="2019-12-28T06:39:54.492" v="74" actId="20577"/>
          <ac:spMkLst>
            <pc:docMk/>
            <pc:sldMk cId="2995436425" sldId="378"/>
            <ac:spMk id="2" creationId="{00000000-0000-0000-0000-000000000000}"/>
          </ac:spMkLst>
        </pc:spChg>
      </pc:sldChg>
      <pc:sldChg chg="modSp add replId">
        <pc:chgData name="" userId="" providerId="" clId="Web-{75FF9926-A43A-4D77-BEE8-B6163C0F6B20}" dt="2019-12-28T06:41:25.695" v="94" actId="20577"/>
        <pc:sldMkLst>
          <pc:docMk/>
          <pc:sldMk cId="2394107830" sldId="379"/>
        </pc:sldMkLst>
        <pc:spChg chg="mod">
          <ac:chgData name="" userId="" providerId="" clId="Web-{75FF9926-A43A-4D77-BEE8-B6163C0F6B20}" dt="2019-12-28T06:41:25.695" v="94" actId="20577"/>
          <ac:spMkLst>
            <pc:docMk/>
            <pc:sldMk cId="2394107830" sldId="379"/>
            <ac:spMk id="2" creationId="{00000000-0000-0000-0000-000000000000}"/>
          </ac:spMkLst>
        </pc:spChg>
      </pc:sldChg>
      <pc:sldChg chg="modSp add replId">
        <pc:chgData name="" userId="" providerId="" clId="Web-{75FF9926-A43A-4D77-BEE8-B6163C0F6B20}" dt="2019-12-28T06:41:35.273" v="98" actId="20577"/>
        <pc:sldMkLst>
          <pc:docMk/>
          <pc:sldMk cId="1812945738" sldId="380"/>
        </pc:sldMkLst>
        <pc:spChg chg="mod">
          <ac:chgData name="" userId="" providerId="" clId="Web-{75FF9926-A43A-4D77-BEE8-B6163C0F6B20}" dt="2019-12-28T06:41:35.273" v="98" actId="20577"/>
          <ac:spMkLst>
            <pc:docMk/>
            <pc:sldMk cId="1812945738" sldId="380"/>
            <ac:spMk id="2" creationId="{00000000-0000-0000-0000-000000000000}"/>
          </ac:spMkLst>
        </pc:spChg>
      </pc:sldChg>
      <pc:sldChg chg="modSp add replId">
        <pc:chgData name="" userId="" providerId="" clId="Web-{75FF9926-A43A-4D77-BEE8-B6163C0F6B20}" dt="2019-12-28T06:41:47.570" v="102" actId="20577"/>
        <pc:sldMkLst>
          <pc:docMk/>
          <pc:sldMk cId="248873552" sldId="381"/>
        </pc:sldMkLst>
        <pc:spChg chg="mod">
          <ac:chgData name="" userId="" providerId="" clId="Web-{75FF9926-A43A-4D77-BEE8-B6163C0F6B20}" dt="2019-12-28T06:41:47.570" v="102" actId="20577"/>
          <ac:spMkLst>
            <pc:docMk/>
            <pc:sldMk cId="248873552" sldId="381"/>
            <ac:spMk id="2" creationId="{00000000-0000-0000-0000-000000000000}"/>
          </ac:spMkLst>
        </pc:spChg>
      </pc:sldChg>
      <pc:sldChg chg="modSp add replId">
        <pc:chgData name="" userId="" providerId="" clId="Web-{75FF9926-A43A-4D77-BEE8-B6163C0F6B20}" dt="2019-12-28T06:41:53.929" v="106" actId="20577"/>
        <pc:sldMkLst>
          <pc:docMk/>
          <pc:sldMk cId="2010639591" sldId="382"/>
        </pc:sldMkLst>
        <pc:spChg chg="mod">
          <ac:chgData name="" userId="" providerId="" clId="Web-{75FF9926-A43A-4D77-BEE8-B6163C0F6B20}" dt="2019-12-28T06:41:53.929" v="106" actId="20577"/>
          <ac:spMkLst>
            <pc:docMk/>
            <pc:sldMk cId="2010639591" sldId="382"/>
            <ac:spMk id="2" creationId="{00000000-0000-0000-0000-000000000000}"/>
          </ac:spMkLst>
        </pc:spChg>
      </pc:sldChg>
      <pc:sldChg chg="modSp add replId">
        <pc:chgData name="" userId="" providerId="" clId="Web-{75FF9926-A43A-4D77-BEE8-B6163C0F6B20}" dt="2019-12-28T06:42:03.570" v="110" actId="20577"/>
        <pc:sldMkLst>
          <pc:docMk/>
          <pc:sldMk cId="522214993" sldId="383"/>
        </pc:sldMkLst>
        <pc:spChg chg="mod">
          <ac:chgData name="" userId="" providerId="" clId="Web-{75FF9926-A43A-4D77-BEE8-B6163C0F6B20}" dt="2019-12-28T06:42:03.570" v="110" actId="20577"/>
          <ac:spMkLst>
            <pc:docMk/>
            <pc:sldMk cId="522214993" sldId="383"/>
            <ac:spMk id="2" creationId="{00000000-0000-0000-0000-000000000000}"/>
          </ac:spMkLst>
        </pc:spChg>
      </pc:sldChg>
      <pc:sldChg chg="add del replId">
        <pc:chgData name="" userId="" providerId="" clId="Web-{75FF9926-A43A-4D77-BEE8-B6163C0F6B20}" dt="2019-12-28T06:43:36.681" v="116"/>
        <pc:sldMkLst>
          <pc:docMk/>
          <pc:sldMk cId="2574392894" sldId="384"/>
        </pc:sldMkLst>
      </pc:sldChg>
      <pc:sldChg chg="add del replId">
        <pc:chgData name="" userId="" providerId="" clId="Web-{75FF9926-A43A-4D77-BEE8-B6163C0F6B20}" dt="2019-12-28T06:43:37.275" v="117"/>
        <pc:sldMkLst>
          <pc:docMk/>
          <pc:sldMk cId="4065391074" sldId="385"/>
        </pc:sldMkLst>
      </pc:sldChg>
      <pc:sldChg chg="add del replId">
        <pc:chgData name="" userId="" providerId="" clId="Web-{75FF9926-A43A-4D77-BEE8-B6163C0F6B20}" dt="2019-12-28T06:43:37.978" v="118"/>
        <pc:sldMkLst>
          <pc:docMk/>
          <pc:sldMk cId="866263063" sldId="386"/>
        </pc:sldMkLst>
      </pc:sldChg>
      <pc:sldChg chg="add del replId">
        <pc:chgData name="" userId="" providerId="" clId="Web-{75FF9926-A43A-4D77-BEE8-B6163C0F6B20}" dt="2019-12-28T06:43:38.384" v="119"/>
        <pc:sldMkLst>
          <pc:docMk/>
          <pc:sldMk cId="2690845345" sldId="387"/>
        </pc:sldMkLst>
      </pc:sldChg>
      <pc:sldChg chg="add del replId">
        <pc:chgData name="" userId="" providerId="" clId="Web-{75FF9926-A43A-4D77-BEE8-B6163C0F6B20}" dt="2019-12-28T06:43:40.368" v="120"/>
        <pc:sldMkLst>
          <pc:docMk/>
          <pc:sldMk cId="3596779575" sldId="388"/>
        </pc:sldMkLst>
      </pc:sldChg>
      <pc:sldChg chg="add replId">
        <pc:chgData name="" userId="" providerId="" clId="Web-{75FF9926-A43A-4D77-BEE8-B6163C0F6B20}" dt="2019-12-28T06:43:21.336" v="112"/>
        <pc:sldMkLst>
          <pc:docMk/>
          <pc:sldMk cId="1549382797" sldId="389"/>
        </pc:sldMkLst>
      </pc:sldChg>
      <pc:sldChg chg="add replId">
        <pc:chgData name="" userId="" providerId="" clId="Web-{75FF9926-A43A-4D77-BEE8-B6163C0F6B20}" dt="2019-12-28T06:43:21.352" v="113"/>
        <pc:sldMkLst>
          <pc:docMk/>
          <pc:sldMk cId="4075567259" sldId="390"/>
        </pc:sldMkLst>
      </pc:sldChg>
      <pc:sldChg chg="add replId">
        <pc:chgData name="" userId="" providerId="" clId="Web-{75FF9926-A43A-4D77-BEE8-B6163C0F6B20}" dt="2019-12-28T06:43:32.056" v="114"/>
        <pc:sldMkLst>
          <pc:docMk/>
          <pc:sldMk cId="282351891" sldId="391"/>
        </pc:sldMkLst>
      </pc:sldChg>
      <pc:sldChg chg="add replId">
        <pc:chgData name="" userId="" providerId="" clId="Web-{75FF9926-A43A-4D77-BEE8-B6163C0F6B20}" dt="2019-12-28T06:43:32.056" v="115"/>
        <pc:sldMkLst>
          <pc:docMk/>
          <pc:sldMk cId="3906886494" sldId="392"/>
        </pc:sldMkLst>
      </pc:sldChg>
      <pc:sldChg chg="modSp add replId">
        <pc:chgData name="" userId="" providerId="" clId="Web-{75FF9926-A43A-4D77-BEE8-B6163C0F6B20}" dt="2019-12-28T06:44:30.542" v="146" actId="20577"/>
        <pc:sldMkLst>
          <pc:docMk/>
          <pc:sldMk cId="1662044166" sldId="393"/>
        </pc:sldMkLst>
        <pc:spChg chg="mod">
          <ac:chgData name="" userId="" providerId="" clId="Web-{75FF9926-A43A-4D77-BEE8-B6163C0F6B20}" dt="2019-12-28T06:44:30.542" v="146" actId="20577"/>
          <ac:spMkLst>
            <pc:docMk/>
            <pc:sldMk cId="1662044166" sldId="393"/>
            <ac:spMk id="3" creationId="{00000000-0000-0000-0000-000000000000}"/>
          </ac:spMkLst>
        </pc:spChg>
      </pc:sldChg>
      <pc:sldChg chg="modSp add replId">
        <pc:chgData name="" userId="" providerId="" clId="Web-{75FF9926-A43A-4D77-BEE8-B6163C0F6B20}" dt="2019-12-28T06:44:48.198" v="150" actId="20577"/>
        <pc:sldMkLst>
          <pc:docMk/>
          <pc:sldMk cId="1842076941" sldId="394"/>
        </pc:sldMkLst>
        <pc:spChg chg="mod">
          <ac:chgData name="" userId="" providerId="" clId="Web-{75FF9926-A43A-4D77-BEE8-B6163C0F6B20}" dt="2019-12-28T06:44:48.198" v="150" actId="20577"/>
          <ac:spMkLst>
            <pc:docMk/>
            <pc:sldMk cId="1842076941" sldId="394"/>
            <ac:spMk id="3" creationId="{00000000-0000-0000-0000-000000000000}"/>
          </ac:spMkLst>
        </pc:spChg>
      </pc:sldChg>
      <pc:sldChg chg="modSp add replId">
        <pc:chgData name="" userId="" providerId="" clId="Web-{75FF9926-A43A-4D77-BEE8-B6163C0F6B20}" dt="2019-12-28T06:44:58.635" v="154" actId="20577"/>
        <pc:sldMkLst>
          <pc:docMk/>
          <pc:sldMk cId="2461033286" sldId="395"/>
        </pc:sldMkLst>
        <pc:spChg chg="mod">
          <ac:chgData name="" userId="" providerId="" clId="Web-{75FF9926-A43A-4D77-BEE8-B6163C0F6B20}" dt="2019-12-28T06:44:58.635" v="154" actId="20577"/>
          <ac:spMkLst>
            <pc:docMk/>
            <pc:sldMk cId="2461033286" sldId="395"/>
            <ac:spMk id="3" creationId="{00000000-0000-0000-0000-000000000000}"/>
          </ac:spMkLst>
        </pc:spChg>
      </pc:sldChg>
      <pc:sldChg chg="modSp add replId">
        <pc:chgData name="" userId="" providerId="" clId="Web-{75FF9926-A43A-4D77-BEE8-B6163C0F6B20}" dt="2019-12-28T06:45:13.651" v="159" actId="20577"/>
        <pc:sldMkLst>
          <pc:docMk/>
          <pc:sldMk cId="3028846160" sldId="396"/>
        </pc:sldMkLst>
        <pc:spChg chg="mod">
          <ac:chgData name="" userId="" providerId="" clId="Web-{75FF9926-A43A-4D77-BEE8-B6163C0F6B20}" dt="2019-12-28T06:45:13.651" v="159" actId="20577"/>
          <ac:spMkLst>
            <pc:docMk/>
            <pc:sldMk cId="3028846160" sldId="396"/>
            <ac:spMk id="3" creationId="{00000000-0000-0000-0000-000000000000}"/>
          </ac:spMkLst>
        </pc:spChg>
      </pc:sldChg>
      <pc:sldChg chg="modSp add replId">
        <pc:chgData name="" userId="" providerId="" clId="Web-{75FF9926-A43A-4D77-BEE8-B6163C0F6B20}" dt="2019-12-28T06:45:31.167" v="165" actId="20577"/>
        <pc:sldMkLst>
          <pc:docMk/>
          <pc:sldMk cId="1948275058" sldId="397"/>
        </pc:sldMkLst>
        <pc:spChg chg="mod">
          <ac:chgData name="" userId="" providerId="" clId="Web-{75FF9926-A43A-4D77-BEE8-B6163C0F6B20}" dt="2019-12-28T06:45:31.167" v="165" actId="20577"/>
          <ac:spMkLst>
            <pc:docMk/>
            <pc:sldMk cId="1948275058" sldId="397"/>
            <ac:spMk id="3" creationId="{00000000-0000-0000-0000-000000000000}"/>
          </ac:spMkLst>
        </pc:spChg>
      </pc:sldChg>
      <pc:sldChg chg="modSp add replId">
        <pc:chgData name="" userId="" providerId="" clId="Web-{75FF9926-A43A-4D77-BEE8-B6163C0F6B20}" dt="2019-12-28T06:45:34.823" v="169" actId="20577"/>
        <pc:sldMkLst>
          <pc:docMk/>
          <pc:sldMk cId="2666313212" sldId="398"/>
        </pc:sldMkLst>
        <pc:spChg chg="mod">
          <ac:chgData name="" userId="" providerId="" clId="Web-{75FF9926-A43A-4D77-BEE8-B6163C0F6B20}" dt="2019-12-28T06:45:34.823" v="169" actId="20577"/>
          <ac:spMkLst>
            <pc:docMk/>
            <pc:sldMk cId="2666313212" sldId="398"/>
            <ac:spMk id="3" creationId="{00000000-0000-0000-0000-000000000000}"/>
          </ac:spMkLst>
        </pc:spChg>
      </pc:sldChg>
      <pc:sldChg chg="add del replId">
        <pc:chgData name="" userId="" providerId="" clId="Web-{75FF9926-A43A-4D77-BEE8-B6163C0F6B20}" dt="2019-12-28T06:45:37.932" v="171"/>
        <pc:sldMkLst>
          <pc:docMk/>
          <pc:sldMk cId="3526984794" sldId="399"/>
        </pc:sldMkLst>
      </pc:sldChg>
      <pc:sldChg chg="add del replId">
        <pc:chgData name="" userId="" providerId="" clId="Web-{75FF9926-A43A-4D77-BEE8-B6163C0F6B20}" dt="2019-12-28T06:45:38.433" v="172"/>
        <pc:sldMkLst>
          <pc:docMk/>
          <pc:sldMk cId="3555550906" sldId="400"/>
        </pc:sldMkLst>
      </pc:sldChg>
      <pc:sldChg chg="add del replId">
        <pc:chgData name="" userId="" providerId="" clId="Web-{75FF9926-A43A-4D77-BEE8-B6163C0F6B20}" dt="2019-12-28T06:45:39.073" v="173"/>
        <pc:sldMkLst>
          <pc:docMk/>
          <pc:sldMk cId="444822667" sldId="401"/>
        </pc:sldMkLst>
      </pc:sldChg>
      <pc:sldChg chg="add replId">
        <pc:chgData name="" userId="" providerId="" clId="Web-{75FF9926-A43A-4D77-BEE8-B6163C0F6B20}" dt="2019-12-28T06:45:06.229" v="156"/>
        <pc:sldMkLst>
          <pc:docMk/>
          <pc:sldMk cId="2041266106" sldId="402"/>
        </pc:sldMkLst>
      </pc:sldChg>
      <pc:sldChg chg="add replId">
        <pc:chgData name="" userId="" providerId="" clId="Web-{75FF9926-A43A-4D77-BEE8-B6163C0F6B20}" dt="2019-12-28T06:45:23.198" v="161"/>
        <pc:sldMkLst>
          <pc:docMk/>
          <pc:sldMk cId="1270530754" sldId="403"/>
        </pc:sldMkLst>
      </pc:sldChg>
      <pc:sldChg chg="add replId">
        <pc:chgData name="" userId="" providerId="" clId="Web-{75FF9926-A43A-4D77-BEE8-B6163C0F6B20}" dt="2019-12-28T06:45:24.854" v="162"/>
        <pc:sldMkLst>
          <pc:docMk/>
          <pc:sldMk cId="2927488443" sldId="404"/>
        </pc:sldMkLst>
      </pc:sldChg>
      <pc:sldChg chg="modSp add replId">
        <pc:chgData name="" userId="" providerId="" clId="Web-{75FF9926-A43A-4D77-BEE8-B6163C0F6B20}" dt="2019-12-28T06:46:35.776" v="189" actId="20577"/>
        <pc:sldMkLst>
          <pc:docMk/>
          <pc:sldMk cId="637108595" sldId="405"/>
        </pc:sldMkLst>
        <pc:spChg chg="mod">
          <ac:chgData name="" userId="" providerId="" clId="Web-{75FF9926-A43A-4D77-BEE8-B6163C0F6B20}" dt="2019-12-28T06:46:35.776" v="189" actId="20577"/>
          <ac:spMkLst>
            <pc:docMk/>
            <pc:sldMk cId="637108595" sldId="405"/>
            <ac:spMk id="5" creationId="{00000000-0000-0000-0000-000000000000}"/>
          </ac:spMkLst>
        </pc:spChg>
      </pc:sldChg>
      <pc:sldChg chg="modSp add replId">
        <pc:chgData name="" userId="" providerId="" clId="Web-{75FF9926-A43A-4D77-BEE8-B6163C0F6B20}" dt="2019-12-28T06:46:42.964" v="193" actId="20577"/>
        <pc:sldMkLst>
          <pc:docMk/>
          <pc:sldMk cId="2671544098" sldId="406"/>
        </pc:sldMkLst>
        <pc:spChg chg="mod">
          <ac:chgData name="" userId="" providerId="" clId="Web-{75FF9926-A43A-4D77-BEE8-B6163C0F6B20}" dt="2019-12-28T06:46:42.964" v="193" actId="20577"/>
          <ac:spMkLst>
            <pc:docMk/>
            <pc:sldMk cId="2671544098" sldId="406"/>
            <ac:spMk id="5" creationId="{00000000-0000-0000-0000-000000000000}"/>
          </ac:spMkLst>
        </pc:spChg>
      </pc:sldChg>
      <pc:sldChg chg="modSp add replId">
        <pc:chgData name="" userId="" providerId="" clId="Web-{75FF9926-A43A-4D77-BEE8-B6163C0F6B20}" dt="2019-12-28T06:46:49.167" v="195" actId="20577"/>
        <pc:sldMkLst>
          <pc:docMk/>
          <pc:sldMk cId="1627195194" sldId="407"/>
        </pc:sldMkLst>
        <pc:spChg chg="mod">
          <ac:chgData name="" userId="" providerId="" clId="Web-{75FF9926-A43A-4D77-BEE8-B6163C0F6B20}" dt="2019-12-28T06:46:49.167" v="195" actId="20577"/>
          <ac:spMkLst>
            <pc:docMk/>
            <pc:sldMk cId="1627195194" sldId="407"/>
            <ac:spMk id="5" creationId="{00000000-0000-0000-0000-000000000000}"/>
          </ac:spMkLst>
        </pc:spChg>
      </pc:sldChg>
      <pc:sldChg chg="add replId">
        <pc:chgData name="" userId="" providerId="" clId="Web-{75FF9926-A43A-4D77-BEE8-B6163C0F6B20}" dt="2019-12-28T06:46:15.120" v="186"/>
        <pc:sldMkLst>
          <pc:docMk/>
          <pc:sldMk cId="931817203" sldId="408"/>
        </pc:sldMkLst>
      </pc:sldChg>
      <pc:sldChg chg="modSp add replId">
        <pc:chgData name="" userId="" providerId="" clId="Web-{75FF9926-A43A-4D77-BEE8-B6163C0F6B20}" dt="2019-12-28T06:50:00.246" v="223" actId="20577"/>
        <pc:sldMkLst>
          <pc:docMk/>
          <pc:sldMk cId="3264349947" sldId="409"/>
        </pc:sldMkLst>
        <pc:spChg chg="mod">
          <ac:chgData name="" userId="" providerId="" clId="Web-{75FF9926-A43A-4D77-BEE8-B6163C0F6B20}" dt="2019-12-28T06:50:00.246" v="223" actId="20577"/>
          <ac:spMkLst>
            <pc:docMk/>
            <pc:sldMk cId="3264349947" sldId="409"/>
            <ac:spMk id="5" creationId="{00000000-0000-0000-0000-000000000000}"/>
          </ac:spMkLst>
        </pc:spChg>
      </pc:sldChg>
      <pc:sldChg chg="modSp add replId">
        <pc:chgData name="" userId="" providerId="" clId="Web-{75FF9926-A43A-4D77-BEE8-B6163C0F6B20}" dt="2019-12-28T06:51:44.137" v="275" actId="20577"/>
        <pc:sldMkLst>
          <pc:docMk/>
          <pc:sldMk cId="882274382" sldId="410"/>
        </pc:sldMkLst>
        <pc:spChg chg="mod">
          <ac:chgData name="" userId="" providerId="" clId="Web-{75FF9926-A43A-4D77-BEE8-B6163C0F6B20}" dt="2019-12-28T06:51:44.137" v="275" actId="20577"/>
          <ac:spMkLst>
            <pc:docMk/>
            <pc:sldMk cId="882274382" sldId="410"/>
            <ac:spMk id="5" creationId="{00000000-0000-0000-0000-000000000000}"/>
          </ac:spMkLst>
        </pc:spChg>
      </pc:sldChg>
      <pc:sldChg chg="modSp add replId">
        <pc:chgData name="" userId="" providerId="" clId="Web-{75FF9926-A43A-4D77-BEE8-B6163C0F6B20}" dt="2019-12-28T06:50:29.449" v="233" actId="20577"/>
        <pc:sldMkLst>
          <pc:docMk/>
          <pc:sldMk cId="2703467351" sldId="411"/>
        </pc:sldMkLst>
        <pc:spChg chg="mod">
          <ac:chgData name="" userId="" providerId="" clId="Web-{75FF9926-A43A-4D77-BEE8-B6163C0F6B20}" dt="2019-12-28T06:50:29.449" v="233" actId="20577"/>
          <ac:spMkLst>
            <pc:docMk/>
            <pc:sldMk cId="2703467351" sldId="411"/>
            <ac:spMk id="5" creationId="{00000000-0000-0000-0000-000000000000}"/>
          </ac:spMkLst>
        </pc:spChg>
      </pc:sldChg>
      <pc:sldChg chg="modSp add replId">
        <pc:chgData name="" userId="" providerId="" clId="Web-{75FF9926-A43A-4D77-BEE8-B6163C0F6B20}" dt="2019-12-28T06:51:26.184" v="263" actId="20577"/>
        <pc:sldMkLst>
          <pc:docMk/>
          <pc:sldMk cId="1385430132" sldId="412"/>
        </pc:sldMkLst>
        <pc:spChg chg="mod">
          <ac:chgData name="" userId="" providerId="" clId="Web-{75FF9926-A43A-4D77-BEE8-B6163C0F6B20}" dt="2019-12-28T06:51:26.184" v="263" actId="20577"/>
          <ac:spMkLst>
            <pc:docMk/>
            <pc:sldMk cId="1385430132" sldId="412"/>
            <ac:spMk id="5" creationId="{00000000-0000-0000-0000-000000000000}"/>
          </ac:spMkLst>
        </pc:spChg>
      </pc:sldChg>
      <pc:sldChg chg="modSp add replId">
        <pc:chgData name="" userId="" providerId="" clId="Web-{75FF9926-A43A-4D77-BEE8-B6163C0F6B20}" dt="2019-12-28T06:51:32.277" v="268" actId="20577"/>
        <pc:sldMkLst>
          <pc:docMk/>
          <pc:sldMk cId="4152218389" sldId="413"/>
        </pc:sldMkLst>
        <pc:spChg chg="mod">
          <ac:chgData name="" userId="" providerId="" clId="Web-{75FF9926-A43A-4D77-BEE8-B6163C0F6B20}" dt="2019-12-28T06:51:32.277" v="268" actId="20577"/>
          <ac:spMkLst>
            <pc:docMk/>
            <pc:sldMk cId="4152218389" sldId="413"/>
            <ac:spMk id="5" creationId="{00000000-0000-0000-0000-000000000000}"/>
          </ac:spMkLst>
        </pc:spChg>
      </pc:sldChg>
      <pc:sldChg chg="modSp add replId">
        <pc:chgData name="" userId="" providerId="" clId="Web-{75FF9926-A43A-4D77-BEE8-B6163C0F6B20}" dt="2019-12-28T06:51:51.637" v="284" actId="20577"/>
        <pc:sldMkLst>
          <pc:docMk/>
          <pc:sldMk cId="3890724684" sldId="414"/>
        </pc:sldMkLst>
        <pc:spChg chg="mod">
          <ac:chgData name="" userId="" providerId="" clId="Web-{75FF9926-A43A-4D77-BEE8-B6163C0F6B20}" dt="2019-12-28T06:51:51.637" v="284" actId="20577"/>
          <ac:spMkLst>
            <pc:docMk/>
            <pc:sldMk cId="3890724684" sldId="414"/>
            <ac:spMk id="5" creationId="{00000000-0000-0000-0000-000000000000}"/>
          </ac:spMkLst>
        </pc:spChg>
      </pc:sldChg>
      <pc:sldChg chg="modSp add replId">
        <pc:chgData name="" userId="" providerId="" clId="Web-{75FF9926-A43A-4D77-BEE8-B6163C0F6B20}" dt="2019-12-28T06:52:40.450" v="290" actId="20577"/>
        <pc:sldMkLst>
          <pc:docMk/>
          <pc:sldMk cId="1120300189" sldId="415"/>
        </pc:sldMkLst>
        <pc:spChg chg="mod">
          <ac:chgData name="" userId="" providerId="" clId="Web-{75FF9926-A43A-4D77-BEE8-B6163C0F6B20}" dt="2019-12-28T06:52:40.450" v="290" actId="20577"/>
          <ac:spMkLst>
            <pc:docMk/>
            <pc:sldMk cId="1120300189" sldId="415"/>
            <ac:spMk id="5" creationId="{00000000-0000-0000-0000-000000000000}"/>
          </ac:spMkLst>
        </pc:spChg>
      </pc:sldChg>
      <pc:sldChg chg="modSp add replId">
        <pc:chgData name="" userId="" providerId="" clId="Web-{75FF9926-A43A-4D77-BEE8-B6163C0F6B20}" dt="2019-12-28T06:52:44.637" v="294" actId="20577"/>
        <pc:sldMkLst>
          <pc:docMk/>
          <pc:sldMk cId="3993544712" sldId="416"/>
        </pc:sldMkLst>
        <pc:spChg chg="mod">
          <ac:chgData name="" userId="" providerId="" clId="Web-{75FF9926-A43A-4D77-BEE8-B6163C0F6B20}" dt="2019-12-28T06:52:44.637" v="294" actId="20577"/>
          <ac:spMkLst>
            <pc:docMk/>
            <pc:sldMk cId="3993544712" sldId="416"/>
            <ac:spMk id="5" creationId="{00000000-0000-0000-0000-000000000000}"/>
          </ac:spMkLst>
        </pc:spChg>
      </pc:sldChg>
      <pc:sldChg chg="modSp add replId">
        <pc:chgData name="" userId="" providerId="" clId="Web-{75FF9926-A43A-4D77-BEE8-B6163C0F6B20}" dt="2019-12-28T06:52:57.575" v="301" actId="20577"/>
        <pc:sldMkLst>
          <pc:docMk/>
          <pc:sldMk cId="732289049" sldId="417"/>
        </pc:sldMkLst>
        <pc:spChg chg="mod">
          <ac:chgData name="" userId="" providerId="" clId="Web-{75FF9926-A43A-4D77-BEE8-B6163C0F6B20}" dt="2019-12-28T06:52:57.575" v="301" actId="20577"/>
          <ac:spMkLst>
            <pc:docMk/>
            <pc:sldMk cId="732289049" sldId="417"/>
            <ac:spMk id="5" creationId="{00000000-0000-0000-0000-000000000000}"/>
          </ac:spMkLst>
        </pc:spChg>
      </pc:sldChg>
      <pc:sldChg chg="modSp add replId">
        <pc:chgData name="" userId="" providerId="" clId="Web-{75FF9926-A43A-4D77-BEE8-B6163C0F6B20}" dt="2019-12-28T06:53:16.200" v="305" actId="20577"/>
        <pc:sldMkLst>
          <pc:docMk/>
          <pc:sldMk cId="648820188" sldId="418"/>
        </pc:sldMkLst>
        <pc:spChg chg="mod">
          <ac:chgData name="" userId="" providerId="" clId="Web-{75FF9926-A43A-4D77-BEE8-B6163C0F6B20}" dt="2019-12-28T06:53:16.200" v="305" actId="20577"/>
          <ac:spMkLst>
            <pc:docMk/>
            <pc:sldMk cId="648820188" sldId="418"/>
            <ac:spMk id="5" creationId="{00000000-0000-0000-0000-000000000000}"/>
          </ac:spMkLst>
        </pc:spChg>
      </pc:sldChg>
      <pc:sldChg chg="modSp add replId">
        <pc:chgData name="" userId="" providerId="" clId="Web-{75FF9926-A43A-4D77-BEE8-B6163C0F6B20}" dt="2019-12-28T06:53:19.903" v="309" actId="20577"/>
        <pc:sldMkLst>
          <pc:docMk/>
          <pc:sldMk cId="2545293092" sldId="419"/>
        </pc:sldMkLst>
        <pc:spChg chg="mod">
          <ac:chgData name="" userId="" providerId="" clId="Web-{75FF9926-A43A-4D77-BEE8-B6163C0F6B20}" dt="2019-12-28T06:53:19.903" v="309" actId="20577"/>
          <ac:spMkLst>
            <pc:docMk/>
            <pc:sldMk cId="2545293092" sldId="419"/>
            <ac:spMk id="5" creationId="{00000000-0000-0000-0000-000000000000}"/>
          </ac:spMkLst>
        </pc:spChg>
      </pc:sldChg>
      <pc:sldChg chg="modSp add replId">
        <pc:chgData name="" userId="" providerId="" clId="Web-{75FF9926-A43A-4D77-BEE8-B6163C0F6B20}" dt="2019-12-28T06:53:30.420" v="314" actId="20577"/>
        <pc:sldMkLst>
          <pc:docMk/>
          <pc:sldMk cId="3522159020" sldId="420"/>
        </pc:sldMkLst>
        <pc:spChg chg="mod">
          <ac:chgData name="" userId="" providerId="" clId="Web-{75FF9926-A43A-4D77-BEE8-B6163C0F6B20}" dt="2019-12-28T06:53:30.420" v="314" actId="20577"/>
          <ac:spMkLst>
            <pc:docMk/>
            <pc:sldMk cId="3522159020" sldId="420"/>
            <ac:spMk id="5" creationId="{00000000-0000-0000-0000-000000000000}"/>
          </ac:spMkLst>
        </pc:spChg>
      </pc:sldChg>
      <pc:sldChg chg="add del replId">
        <pc:chgData name="" userId="" providerId="" clId="Web-{75FF9926-A43A-4D77-BEE8-B6163C0F6B20}" dt="2019-12-28T06:53:56.498" v="333"/>
        <pc:sldMkLst>
          <pc:docMk/>
          <pc:sldMk cId="880285478" sldId="421"/>
        </pc:sldMkLst>
      </pc:sldChg>
      <pc:sldChg chg="add del replId">
        <pc:chgData name="" userId="" providerId="" clId="Web-{75FF9926-A43A-4D77-BEE8-B6163C0F6B20}" dt="2019-12-28T06:54:01.436" v="334"/>
        <pc:sldMkLst>
          <pc:docMk/>
          <pc:sldMk cId="819211729" sldId="422"/>
        </pc:sldMkLst>
      </pc:sldChg>
      <pc:sldChg chg="modSp add replId">
        <pc:chgData name="" userId="" providerId="" clId="Web-{75FF9926-A43A-4D77-BEE8-B6163C0F6B20}" dt="2019-12-28T06:54:27.845" v="337" actId="20577"/>
        <pc:sldMkLst>
          <pc:docMk/>
          <pc:sldMk cId="3385359221" sldId="423"/>
        </pc:sldMkLst>
        <pc:spChg chg="mod">
          <ac:chgData name="" userId="" providerId="" clId="Web-{75FF9926-A43A-4D77-BEE8-B6163C0F6B20}" dt="2019-12-28T06:54:27.845" v="337" actId="20577"/>
          <ac:spMkLst>
            <pc:docMk/>
            <pc:sldMk cId="3385359221" sldId="423"/>
            <ac:spMk id="5" creationId="{00000000-0000-0000-0000-000000000000}"/>
          </ac:spMkLst>
        </pc:spChg>
      </pc:sldChg>
      <pc:sldChg chg="modSp add replId">
        <pc:chgData name="" userId="" providerId="" clId="Web-{75FF9926-A43A-4D77-BEE8-B6163C0F6B20}" dt="2019-12-28T06:54:39.282" v="343" actId="20577"/>
        <pc:sldMkLst>
          <pc:docMk/>
          <pc:sldMk cId="1026682733" sldId="424"/>
        </pc:sldMkLst>
        <pc:spChg chg="mod">
          <ac:chgData name="" userId="" providerId="" clId="Web-{75FF9926-A43A-4D77-BEE8-B6163C0F6B20}" dt="2019-12-28T06:54:39.282" v="343" actId="20577"/>
          <ac:spMkLst>
            <pc:docMk/>
            <pc:sldMk cId="1026682733" sldId="424"/>
            <ac:spMk id="5" creationId="{00000000-0000-0000-0000-000000000000}"/>
          </ac:spMkLst>
        </pc:spChg>
      </pc:sldChg>
      <pc:sldChg chg="modSp add replId">
        <pc:chgData name="" userId="" providerId="" clId="Web-{75FF9926-A43A-4D77-BEE8-B6163C0F6B20}" dt="2019-12-28T06:54:56.861" v="347" actId="20577"/>
        <pc:sldMkLst>
          <pc:docMk/>
          <pc:sldMk cId="2341654978" sldId="425"/>
        </pc:sldMkLst>
        <pc:spChg chg="mod">
          <ac:chgData name="" userId="" providerId="" clId="Web-{75FF9926-A43A-4D77-BEE8-B6163C0F6B20}" dt="2019-12-28T06:54:56.861" v="347" actId="20577"/>
          <ac:spMkLst>
            <pc:docMk/>
            <pc:sldMk cId="2341654978" sldId="425"/>
            <ac:spMk id="5" creationId="{00000000-0000-0000-0000-000000000000}"/>
          </ac:spMkLst>
        </pc:spChg>
      </pc:sldChg>
      <pc:sldChg chg="modSp add replId">
        <pc:chgData name="" userId="" providerId="" clId="Web-{75FF9926-A43A-4D77-BEE8-B6163C0F6B20}" dt="2019-12-28T06:54:58.689" v="351" actId="20577"/>
        <pc:sldMkLst>
          <pc:docMk/>
          <pc:sldMk cId="2827474454" sldId="426"/>
        </pc:sldMkLst>
        <pc:spChg chg="mod">
          <ac:chgData name="" userId="" providerId="" clId="Web-{75FF9926-A43A-4D77-BEE8-B6163C0F6B20}" dt="2019-12-28T06:54:58.689" v="351" actId="20577"/>
          <ac:spMkLst>
            <pc:docMk/>
            <pc:sldMk cId="2827474454" sldId="426"/>
            <ac:spMk id="5" creationId="{00000000-0000-0000-0000-000000000000}"/>
          </ac:spMkLst>
        </pc:spChg>
      </pc:sldChg>
      <pc:sldChg chg="add replId">
        <pc:chgData name="" userId="" providerId="" clId="Web-{75FF9926-A43A-4D77-BEE8-B6163C0F6B20}" dt="2019-12-28T06:55:00.251" v="353"/>
        <pc:sldMkLst>
          <pc:docMk/>
          <pc:sldMk cId="3476566298" sldId="427"/>
        </pc:sldMkLst>
      </pc:sldChg>
      <pc:sldChg chg="add replId">
        <pc:chgData name="" userId="" providerId="" clId="Web-{75FF9926-A43A-4D77-BEE8-B6163C0F6B20}" dt="2019-12-28T06:55:01.298" v="354"/>
        <pc:sldMkLst>
          <pc:docMk/>
          <pc:sldMk cId="3803728867" sldId="428"/>
        </pc:sldMkLst>
      </pc:sldChg>
    </pc:docChg>
  </pc:docChgLst>
</pc:chgInfo>
</file>

<file path=ppt/handoutMasters/_rels/handoutMaster1.xml.rels><?xml version="1.0" encoding="UTF-8" standalone="no"?><Relationships xmlns="http://schemas.openxmlformats.org/package/2006/relationships"><Relationship Id="rId1" Target="../theme/theme4.xml" Type="http://schemas.openxmlformats.org/officeDocument/2006/relationships/theme"/></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6BCFBE0-9AD4-43D1-BC4F-D82CC0E8F0B5}" type="datetimeFigureOut">
              <a:rPr lang="en-CA" smtClean="0"/>
              <a:t>2020-03-12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9989D3-0255-4D70-B0F9-5CC1CFE14F65}" type="slidenum">
              <a:rPr lang="en-CA" smtClean="0"/>
              <a:t>‹#›</a:t>
            </a:fld>
            <a:endParaRPr lang="en-CA"/>
          </a:p>
        </p:txBody>
      </p:sp>
    </p:spTree>
    <p:extLst>
      <p:ext uri="{BB962C8B-B14F-4D97-AF65-F5344CB8AC3E}">
        <p14:creationId xmlns:p14="http://schemas.microsoft.com/office/powerpoint/2010/main" val="308765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no"?><Relationships xmlns="http://schemas.openxmlformats.org/package/2006/relationships"><Relationship Id="rId1" Target="../theme/theme3.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extLst>
      <p:ext uri="{BB962C8B-B14F-4D97-AF65-F5344CB8AC3E}">
        <p14:creationId xmlns:p14="http://schemas.microsoft.com/office/powerpoint/2010/main" val="2284387194"/>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5003E58F-553C-4850-B83D-CD9E7947CEFF}" type="slidenum">
              <a:rPr lang="en-CA" smtClean="0"/>
              <a:t>12</a:t>
            </a:fld>
            <a:endParaRPr lang="en-CA"/>
          </a:p>
        </p:txBody>
      </p:sp>
    </p:spTree>
    <p:extLst>
      <p:ext uri="{BB962C8B-B14F-4D97-AF65-F5344CB8AC3E}">
        <p14:creationId xmlns:p14="http://schemas.microsoft.com/office/powerpoint/2010/main" val="1722904719"/>
      </p:ext>
    </p:extLst>
  </p:cSld>
  <p:clrMapOvr>
    <a:masterClrMapping/>
  </p:clrMapOvr>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3</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3</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4</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4</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Chorus</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Ending</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1</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1</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2</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33ABF-D8AA-4911-9BB8-DD5DFEEE04D0}" type="datetimeFigureOut">
              <a:rPr lang="en-CA" smtClean="0"/>
              <a:t>2020-03-12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Verse 2</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03E58F-553C-4850-B83D-CD9E7947CEFF}" type="slidenum">
              <a:rPr lang="en-CA" smtClean="0"/>
              <a:t>‹#›</a:t>
            </a:fld>
            <a:endParaRPr lang="en-CA"/>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0.jpg" Type="http://schemas.openxmlformats.org/officeDocument/2006/relationships/image"/></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1.jpg" Type="http://schemas.openxmlformats.org/officeDocument/2006/relationships/image"/></Relationships>
</file>

<file path=ppt/slideLayouts/_rels/slideLayout12.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2.jpg" Type="http://schemas.openxmlformats.org/officeDocument/2006/relationships/image"/></Relationships>
</file>

<file path=ppt/slideLayouts/_rels/slideLayout13.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3.jpg" Type="http://schemas.openxmlformats.org/officeDocument/2006/relationships/image"/></Relationships>
</file>

<file path=ppt/slideLayouts/_rels/slideLayout14.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4.jpg" Type="http://schemas.openxmlformats.org/officeDocument/2006/relationships/image"/></Relationships>
</file>

<file path=ppt/slideLayouts/_rels/slideLayout15.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5.jpg" Type="http://schemas.openxmlformats.org/officeDocument/2006/relationships/image"/></Relationships>
</file>

<file path=ppt/slideLayouts/_rels/slideLayout16.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6.jpeg" Type="http://schemas.openxmlformats.org/officeDocument/2006/relationships/image"/></Relationships>
</file>

<file path=ppt/slideLayouts/_rels/slideLayout17.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7.jpeg" Type="http://schemas.openxmlformats.org/officeDocument/2006/relationships/image"/></Relationships>
</file>

<file path=ppt/slideLayouts/_rels/slideLayout18.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8.jpg" Type="http://schemas.openxmlformats.org/officeDocument/2006/relationships/image"/></Relationships>
</file>

<file path=ppt/slideLayouts/_rels/slideLayout19.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8.jpg" Type="http://schemas.openxmlformats.org/officeDocument/2006/relationships/image"/></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jpeg" Type="http://schemas.openxmlformats.org/officeDocument/2006/relationships/image"/></Relationships>
</file>

<file path=ppt/slideLayouts/_rels/slideLayout20.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8.jpg" Type="http://schemas.openxmlformats.org/officeDocument/2006/relationships/image"/></Relationships>
</file>

<file path=ppt/slideLayouts/_rels/slideLayout2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2.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19.jpg" Type="http://schemas.openxmlformats.org/officeDocument/2006/relationships/image"/><Relationship Id="rId3" Target="../media/image20.png" Type="http://schemas.openxmlformats.org/officeDocument/2006/relationships/image"/></Relationships>
</file>

<file path=ppt/slideLayouts/_rels/slideLayout23.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21.jpg" Type="http://schemas.openxmlformats.org/officeDocument/2006/relationships/image"/></Relationships>
</file>

<file path=ppt/slideLayouts/_rels/slideLayout24.xml.rels><?xml version="1.0" encoding="UTF-8" standalone="no"?><Relationships xmlns="http://schemas.openxmlformats.org/package/2006/relationships"><Relationship Id="rId1" Target="../slideMasters/slideMaster2.xml" Type="http://schemas.openxmlformats.org/officeDocument/2006/relationships/slideMaster"/><Relationship Id="rId2" Target="../media/image22.JPG" Type="http://schemas.openxmlformats.org/officeDocument/2006/relationships/image"/></Relationships>
</file>

<file path=ppt/slideLayouts/_rels/slideLayout25.xml.rels><?xml version="1.0" encoding="UTF-8" standalone="no"?><Relationships xmlns="http://schemas.openxmlformats.org/package/2006/relationships"><Relationship Id="rId1" Target="../slideMasters/slideMaster2.xml" Type="http://schemas.openxmlformats.org/officeDocument/2006/relationships/slideMaster"/><Relationship Id="rId2" Target="../media/image8.jpg" Type="http://schemas.openxmlformats.org/officeDocument/2006/relationships/image"/></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2.png" Type="http://schemas.openxmlformats.org/officeDocument/2006/relationships/image"/><Relationship Id="rId3" Target="../media/hdphoto1.wdp" Type="http://schemas.microsoft.com/office/2007/relationships/hdphoto"/></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7.jpg" Type="http://schemas.openxmlformats.org/officeDocument/2006/relationships/image"/></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8.jpg" Type="http://schemas.openxmlformats.org/officeDocument/2006/relationships/image"/></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 Id="rId2" Target="../media/image9.jpg" Type="http://schemas.openxmlformats.org/officeDocument/2006/relationships/image"/></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Blank Vers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53528"/>
            <a:ext cx="16459200" cy="491067"/>
          </a:xfrm>
        </p:spPr>
        <p:txBody>
          <a:bodyPr>
            <a:normAutofit/>
          </a:bodyPr>
          <a:lstStyle>
            <a:lvl1pPr algn="l">
              <a:defRPr sz="27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53375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Song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B1C879-5E62-4576-BCF1-FCF2940C5779}"/>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194570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Song2">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9C2ABD-1746-4E87-BFF7-720BE6A824EF}"/>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59584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Song3">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7EA802-677E-4085-ACED-C3925C280832}"/>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113383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Song4">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030CEF-3C2B-4F97-A19B-92B9DF308365}"/>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295564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ong5">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B5745-DBA6-474D-AF0A-4EB6790D4BCC}"/>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153012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ong6">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25003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rdsPrayer">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127ABF87-8D37-F043-A2A5-B3997CC87E9C}"/>
              </a:ext>
            </a:extLst>
          </p:cNvPr>
          <p:cNvSpPr txBox="1"/>
          <p:nvPr userDrawn="1"/>
        </p:nvSpPr>
        <p:spPr>
          <a:xfrm>
            <a:off x="800711" y="1433872"/>
            <a:ext cx="16686578" cy="6999545"/>
          </a:xfrm>
          <a:prstGeom prst="rect">
            <a:avLst/>
          </a:prstGeom>
        </p:spPr>
        <p:txBody>
          <a:bodyPr lIns="0" tIns="0" rIns="0" bIns="0" rtlCol="0" anchor="t">
            <a:spAutoFit/>
          </a:bodyPr>
          <a:lstStyle/>
          <a:p>
            <a:pPr algn="ctr">
              <a:lnSpc>
                <a:spcPts val="6154"/>
              </a:lnSpc>
            </a:pPr>
            <a:r>
              <a:rPr lang="en-US" sz="3846" b="0" i="0" spc="288" dirty="0">
                <a:solidFill>
                  <a:srgbClr val="000000"/>
                </a:solidFill>
                <a:effectLst>
                  <a:glow rad="241300">
                    <a:schemeClr val="bg1">
                      <a:alpha val="60000"/>
                    </a:schemeClr>
                  </a:glow>
                </a:effectLst>
                <a:latin typeface="Avenir Light" panose="020B0402020203020204" pitchFamily="34" charset="77"/>
                <a:ea typeface="Helvetica Neue Thin" panose="020B0403020202020204" pitchFamily="34" charset="0"/>
              </a:rPr>
              <a:t>Our Father in heaven, hallowed be thy name, thy kingdom come, thy will be done, on earth as it is in heaven. </a:t>
            </a:r>
          </a:p>
          <a:p>
            <a:pPr algn="ctr">
              <a:lnSpc>
                <a:spcPts val="2735"/>
              </a:lnSpc>
            </a:pPr>
            <a:endParaRPr lang="en-US" sz="3846" b="0" i="0" spc="288" dirty="0">
              <a:solidFill>
                <a:srgbClr val="000000"/>
              </a:solidFill>
              <a:effectLst>
                <a:glow rad="241300">
                  <a:schemeClr val="bg1">
                    <a:alpha val="60000"/>
                  </a:schemeClr>
                </a:glow>
              </a:effectLst>
              <a:latin typeface="Avenir Light" panose="020B0402020203020204" pitchFamily="34" charset="77"/>
              <a:ea typeface="Helvetica Neue Thin" panose="020B0403020202020204" pitchFamily="34" charset="0"/>
            </a:endParaRPr>
          </a:p>
          <a:p>
            <a:pPr algn="ctr">
              <a:lnSpc>
                <a:spcPts val="6154"/>
              </a:lnSpc>
            </a:pPr>
            <a:r>
              <a:rPr lang="en-US" sz="3846" b="0" i="0" spc="288" dirty="0">
                <a:solidFill>
                  <a:srgbClr val="000000"/>
                </a:solidFill>
                <a:effectLst>
                  <a:glow rad="241300">
                    <a:schemeClr val="bg1">
                      <a:alpha val="60000"/>
                    </a:schemeClr>
                  </a:glow>
                </a:effectLst>
                <a:latin typeface="Avenir Light" panose="020B0402020203020204" pitchFamily="34" charset="77"/>
                <a:ea typeface="Helvetica Neue Thin" panose="020B0403020202020204" pitchFamily="34" charset="0"/>
              </a:rPr>
              <a:t>Give us today our daily bread. And forgive us our trespasses, as we forgive those who trespass against us. And lead us not into temptation, but deliver us from evil. </a:t>
            </a:r>
          </a:p>
          <a:p>
            <a:pPr algn="ctr">
              <a:lnSpc>
                <a:spcPts val="2735"/>
              </a:lnSpc>
            </a:pPr>
            <a:endParaRPr lang="en-US" sz="3846" b="0" i="0" spc="288" dirty="0">
              <a:solidFill>
                <a:srgbClr val="000000"/>
              </a:solidFill>
              <a:effectLst>
                <a:glow rad="241300">
                  <a:schemeClr val="bg1">
                    <a:alpha val="60000"/>
                  </a:schemeClr>
                </a:glow>
              </a:effectLst>
              <a:latin typeface="Avenir Light" panose="020B0402020203020204" pitchFamily="34" charset="77"/>
              <a:ea typeface="Helvetica Neue Thin" panose="020B0403020202020204" pitchFamily="34" charset="0"/>
            </a:endParaRPr>
          </a:p>
          <a:p>
            <a:pPr algn="ctr">
              <a:lnSpc>
                <a:spcPts val="6154"/>
              </a:lnSpc>
            </a:pPr>
            <a:r>
              <a:rPr lang="en-US" sz="3846" b="0" i="0" spc="288" dirty="0">
                <a:solidFill>
                  <a:srgbClr val="000000"/>
                </a:solidFill>
                <a:effectLst>
                  <a:glow rad="241300">
                    <a:schemeClr val="bg1">
                      <a:alpha val="60000"/>
                    </a:schemeClr>
                  </a:glow>
                </a:effectLst>
                <a:latin typeface="Avenir Light" panose="020B0402020203020204" pitchFamily="34" charset="77"/>
                <a:ea typeface="Helvetica Neue Thin" panose="020B0403020202020204" pitchFamily="34" charset="0"/>
              </a:rPr>
              <a:t>For thine is the Kingdom, and the power, and the glory. Forever and ever. Amen</a:t>
            </a:r>
          </a:p>
          <a:p>
            <a:pPr algn="ctr">
              <a:lnSpc>
                <a:spcPts val="6154"/>
              </a:lnSpc>
            </a:pPr>
            <a:r>
              <a:rPr lang="en-US" sz="3846" b="0" i="0" spc="288" dirty="0">
                <a:solidFill>
                  <a:srgbClr val="000000"/>
                </a:solidFill>
                <a:effectLst>
                  <a:glow rad="215900">
                    <a:schemeClr val="bg1">
                      <a:alpha val="60000"/>
                    </a:schemeClr>
                  </a:glow>
                </a:effectLst>
                <a:latin typeface="Avenir Light" panose="020B0402020203020204" pitchFamily="34" charset="77"/>
                <a:ea typeface="Helvetica Neue Thin" panose="020B0403020202020204" pitchFamily="34" charset="0"/>
              </a:rPr>
              <a:t>																			  </a:t>
            </a:r>
            <a:r>
              <a:rPr lang="en-US" sz="2400" b="0" i="0" spc="180" dirty="0">
                <a:solidFill>
                  <a:srgbClr val="545454"/>
                </a:solidFill>
                <a:effectLst>
                  <a:glow rad="215900">
                    <a:schemeClr val="bg1">
                      <a:alpha val="60000"/>
                    </a:schemeClr>
                  </a:glow>
                </a:effectLst>
                <a:latin typeface="Avenir Light" panose="020B0402020203020204" pitchFamily="34" charset="77"/>
                <a:ea typeface="Helvetica Neue Light" panose="02000403000000020004" pitchFamily="2" charset="0"/>
              </a:rPr>
              <a:t>MATTHEW 6:9-13  </a:t>
            </a:r>
          </a:p>
        </p:txBody>
      </p:sp>
      <p:sp>
        <p:nvSpPr>
          <p:cNvPr id="6" name="TextBox 2">
            <a:extLst>
              <a:ext uri="{FF2B5EF4-FFF2-40B4-BE49-F238E27FC236}">
                <a16:creationId xmlns:a16="http://schemas.microsoft.com/office/drawing/2014/main" id="{A9DBF881-BF15-C043-85C0-31798B718FBF}"/>
              </a:ext>
            </a:extLst>
          </p:cNvPr>
          <p:cNvSpPr txBox="1"/>
          <p:nvPr userDrawn="1"/>
        </p:nvSpPr>
        <p:spPr>
          <a:xfrm>
            <a:off x="9184661" y="8539718"/>
            <a:ext cx="8074639" cy="739048"/>
          </a:xfrm>
          <a:prstGeom prst="rect">
            <a:avLst/>
          </a:prstGeom>
        </p:spPr>
        <p:txBody>
          <a:bodyPr lIns="0" tIns="0" rIns="0" bIns="0" rtlCol="0" anchor="t">
            <a:spAutoFit/>
          </a:bodyPr>
          <a:lstStyle/>
          <a:p>
            <a:pPr algn="r">
              <a:lnSpc>
                <a:spcPts val="5760"/>
              </a:lnSpc>
            </a:pPr>
            <a:r>
              <a:rPr lang="en-US" sz="4800" b="0" i="0" dirty="0">
                <a:solidFill>
                  <a:srgbClr val="545454"/>
                </a:solidFill>
                <a:effectLst>
                  <a:glow rad="254000">
                    <a:schemeClr val="bg1">
                      <a:alpha val="40000"/>
                    </a:schemeClr>
                  </a:glow>
                </a:effectLst>
                <a:latin typeface="Avenir Light" panose="020B0402020203020204" pitchFamily="34" charset="77"/>
              </a:rPr>
              <a:t>Lord's Prayer</a:t>
            </a:r>
          </a:p>
        </p:txBody>
      </p:sp>
    </p:spTree>
    <p:extLst>
      <p:ext uri="{BB962C8B-B14F-4D97-AF65-F5344CB8AC3E}">
        <p14:creationId xmlns:p14="http://schemas.microsoft.com/office/powerpoint/2010/main" val="362848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ospel Sunday">
    <p:bg>
      <p:bgPr>
        <a:blipFill dpi="0" rotWithShape="1">
          <a:blip r:embed="rId2">
            <a:lum/>
          </a:blip>
          <a:srcRect/>
          <a:stretch>
            <a:fillRect l="-36000" t="-28000" r="-36000" b="-3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18A9D9-C28C-834A-8A83-698524F741F3}"/>
              </a:ext>
            </a:extLst>
          </p:cNvPr>
          <p:cNvSpPr/>
          <p:nvPr userDrawn="1"/>
        </p:nvSpPr>
        <p:spPr>
          <a:xfrm>
            <a:off x="0" y="0"/>
            <a:ext cx="18288000" cy="10287000"/>
          </a:xfrm>
          <a:prstGeom prst="rect">
            <a:avLst/>
          </a:prstGeom>
          <a:solidFill>
            <a:schemeClr val="tx1">
              <a:alpha val="1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7" name="TextBox 2">
            <a:extLst>
              <a:ext uri="{FF2B5EF4-FFF2-40B4-BE49-F238E27FC236}">
                <a16:creationId xmlns:a16="http://schemas.microsoft.com/office/drawing/2014/main" id="{8714AB4B-6154-4378-AA7B-71FA5ACD4FC3}"/>
              </a:ext>
            </a:extLst>
          </p:cNvPr>
          <p:cNvSpPr txBox="1"/>
          <p:nvPr userDrawn="1"/>
        </p:nvSpPr>
        <p:spPr>
          <a:xfrm>
            <a:off x="3480646" y="4582879"/>
            <a:ext cx="11326708" cy="1175835"/>
          </a:xfrm>
          <a:prstGeom prst="rect">
            <a:avLst/>
          </a:prstGeom>
        </p:spPr>
        <p:txBody>
          <a:bodyPr lIns="0" tIns="0" rIns="0" bIns="0" rtlCol="0" anchor="t">
            <a:spAutoFit/>
          </a:bodyPr>
          <a:lstStyle/>
          <a:p>
            <a:pPr algn="ctr">
              <a:lnSpc>
                <a:spcPts val="9416"/>
              </a:lnSpc>
            </a:pPr>
            <a:r>
              <a:rPr lang="en-US" sz="7200" b="0" i="0" spc="1258" dirty="0">
                <a:solidFill>
                  <a:srgbClr val="FFFFFF"/>
                </a:solidFill>
                <a:effectLst>
                  <a:glow rad="215900">
                    <a:schemeClr val="tx1">
                      <a:alpha val="60000"/>
                    </a:schemeClr>
                  </a:glow>
                </a:effectLst>
                <a:latin typeface="Avenir Light" panose="020B0402020203020204" pitchFamily="34" charset="77"/>
                <a:ea typeface="Helvetica Neue" panose="02000503000000020004" pitchFamily="2" charset="0"/>
                <a:cs typeface="Helvetica Neue" panose="02000503000000020004" pitchFamily="2" charset="0"/>
              </a:rPr>
              <a:t>GOSPEL SUNDAY</a:t>
            </a:r>
          </a:p>
        </p:txBody>
      </p:sp>
      <p:sp>
        <p:nvSpPr>
          <p:cNvPr id="8" name="TextBox 3">
            <a:extLst>
              <a:ext uri="{FF2B5EF4-FFF2-40B4-BE49-F238E27FC236}">
                <a16:creationId xmlns:a16="http://schemas.microsoft.com/office/drawing/2014/main" id="{15DCEC84-0363-4240-8F0B-B4AB50A78300}"/>
              </a:ext>
            </a:extLst>
          </p:cNvPr>
          <p:cNvSpPr txBox="1"/>
          <p:nvPr userDrawn="1"/>
        </p:nvSpPr>
        <p:spPr>
          <a:xfrm>
            <a:off x="6584706" y="3959641"/>
            <a:ext cx="5118589" cy="364026"/>
          </a:xfrm>
          <a:prstGeom prst="rect">
            <a:avLst/>
          </a:prstGeom>
        </p:spPr>
        <p:txBody>
          <a:bodyPr lIns="0" tIns="0" rIns="0" bIns="0" rtlCol="0" anchor="t">
            <a:spAutoFit/>
          </a:bodyPr>
          <a:lstStyle/>
          <a:p>
            <a:pPr algn="ctr">
              <a:lnSpc>
                <a:spcPts val="2832"/>
              </a:lnSpc>
            </a:pPr>
            <a:r>
              <a:rPr lang="en-US" sz="2400" b="0" i="0" spc="993" dirty="0">
                <a:solidFill>
                  <a:srgbClr val="FFFFFF"/>
                </a:solidFill>
                <a:effectLst>
                  <a:glow rad="215900">
                    <a:schemeClr val="tx1">
                      <a:alpha val="60000"/>
                    </a:schemeClr>
                  </a:glow>
                </a:effectLst>
                <a:latin typeface="Avenir Light" panose="020B0402020203020204" pitchFamily="34" charset="77"/>
                <a:ea typeface="Helvetica Neue Light" panose="02000403000000020004" pitchFamily="2" charset="0"/>
              </a:rPr>
              <a:t>WELCOME TO </a:t>
            </a:r>
          </a:p>
        </p:txBody>
      </p:sp>
    </p:spTree>
    <p:extLst>
      <p:ext uri="{BB962C8B-B14F-4D97-AF65-F5344CB8AC3E}">
        <p14:creationId xmlns:p14="http://schemas.microsoft.com/office/powerpoint/2010/main" val="224876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rporate Prayer">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193D2-2F85-4392-B5BE-FAE6773B5028}"/>
              </a:ext>
            </a:extLst>
          </p:cNvPr>
          <p:cNvPicPr>
            <a:picLocks noChangeAspect="1"/>
          </p:cNvPicPr>
          <p:nvPr userDrawn="1"/>
        </p:nvPicPr>
        <p:blipFill rotWithShape="1">
          <a:blip r:embed="rId2"/>
          <a:srcRect t="13701" r="13701"/>
          <a:stretch/>
        </p:blipFill>
        <p:spPr>
          <a:xfrm>
            <a:off x="0" y="0"/>
            <a:ext cx="18288000" cy="10287000"/>
          </a:xfrm>
          <a:prstGeom prst="rect">
            <a:avLst/>
          </a:prstGeom>
        </p:spPr>
      </p:pic>
      <p:sp>
        <p:nvSpPr>
          <p:cNvPr id="7" name="TextBox 2">
            <a:extLst>
              <a:ext uri="{FF2B5EF4-FFF2-40B4-BE49-F238E27FC236}">
                <a16:creationId xmlns:a16="http://schemas.microsoft.com/office/drawing/2014/main" id="{8714AB4B-6154-4378-AA7B-71FA5ACD4FC3}"/>
              </a:ext>
            </a:extLst>
          </p:cNvPr>
          <p:cNvSpPr txBox="1"/>
          <p:nvPr userDrawn="1"/>
        </p:nvSpPr>
        <p:spPr>
          <a:xfrm>
            <a:off x="3480646" y="4582879"/>
            <a:ext cx="11326708" cy="1175835"/>
          </a:xfrm>
          <a:prstGeom prst="rect">
            <a:avLst/>
          </a:prstGeom>
        </p:spPr>
        <p:txBody>
          <a:bodyPr lIns="0" tIns="0" rIns="0" bIns="0" rtlCol="0" anchor="t">
            <a:spAutoFit/>
          </a:bodyPr>
          <a:lstStyle/>
          <a:p>
            <a:pPr algn="ctr">
              <a:lnSpc>
                <a:spcPts val="9416"/>
              </a:lnSpc>
            </a:pPr>
            <a:r>
              <a:rPr lang="en-US" sz="7200" b="0" i="0" spc="1258" dirty="0">
                <a:solidFill>
                  <a:srgbClr val="FFFFFF"/>
                </a:solidFill>
                <a:effectLst>
                  <a:glow rad="215900">
                    <a:schemeClr val="tx1">
                      <a:alpha val="60000"/>
                    </a:schemeClr>
                  </a:glow>
                </a:effectLst>
                <a:latin typeface="Avenir Light" panose="020B0402020203020204" pitchFamily="34" charset="77"/>
              </a:rPr>
              <a:t>PRAYER</a:t>
            </a:r>
          </a:p>
        </p:txBody>
      </p:sp>
      <p:sp>
        <p:nvSpPr>
          <p:cNvPr id="8" name="TextBox 3">
            <a:extLst>
              <a:ext uri="{FF2B5EF4-FFF2-40B4-BE49-F238E27FC236}">
                <a16:creationId xmlns:a16="http://schemas.microsoft.com/office/drawing/2014/main" id="{15DCEC84-0363-4240-8F0B-B4AB50A78300}"/>
              </a:ext>
            </a:extLst>
          </p:cNvPr>
          <p:cNvSpPr txBox="1"/>
          <p:nvPr userDrawn="1"/>
        </p:nvSpPr>
        <p:spPr>
          <a:xfrm>
            <a:off x="6584706" y="3959641"/>
            <a:ext cx="5118589" cy="364026"/>
          </a:xfrm>
          <a:prstGeom prst="rect">
            <a:avLst/>
          </a:prstGeom>
          <a:effectLst>
            <a:glow rad="215900">
              <a:schemeClr val="tx1">
                <a:alpha val="60000"/>
              </a:schemeClr>
            </a:glow>
          </a:effectLst>
        </p:spPr>
        <p:txBody>
          <a:bodyPr lIns="0" tIns="0" rIns="0" bIns="0" rtlCol="0" anchor="t">
            <a:spAutoFit/>
          </a:bodyPr>
          <a:lstStyle/>
          <a:p>
            <a:pPr algn="ctr">
              <a:lnSpc>
                <a:spcPts val="2832"/>
              </a:lnSpc>
            </a:pPr>
            <a:r>
              <a:rPr lang="en-US" sz="2400" b="0" i="0" spc="993" dirty="0">
                <a:solidFill>
                  <a:srgbClr val="FFFFFF"/>
                </a:solidFill>
                <a:effectLst>
                  <a:glow rad="215900">
                    <a:schemeClr val="tx1">
                      <a:alpha val="60000"/>
                    </a:schemeClr>
                  </a:glow>
                </a:effectLst>
                <a:latin typeface="Avenir Light" panose="020B0402020203020204" pitchFamily="34" charset="77"/>
                <a:ea typeface="Helvetica Neue Thin" panose="020B0403020202020204" pitchFamily="34" charset="0"/>
              </a:rPr>
              <a:t>COMMUNITY</a:t>
            </a:r>
          </a:p>
        </p:txBody>
      </p:sp>
    </p:spTree>
    <p:extLst>
      <p:ext uri="{BB962C8B-B14F-4D97-AF65-F5344CB8AC3E}">
        <p14:creationId xmlns:p14="http://schemas.microsoft.com/office/powerpoint/2010/main" val="4216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ipture Reading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195D0B-DAD1-44B2-8E26-494699F9AA46}"/>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4" name="TextBox 2">
            <a:extLst>
              <a:ext uri="{FF2B5EF4-FFF2-40B4-BE49-F238E27FC236}">
                <a16:creationId xmlns:a16="http://schemas.microsoft.com/office/drawing/2014/main" id="{37AC5A98-9784-416B-B910-1248B4069F2C}"/>
              </a:ext>
            </a:extLst>
          </p:cNvPr>
          <p:cNvSpPr txBox="1"/>
          <p:nvPr userDrawn="1"/>
        </p:nvSpPr>
        <p:spPr>
          <a:xfrm>
            <a:off x="3602165" y="3486603"/>
            <a:ext cx="11326708" cy="2441694"/>
          </a:xfrm>
          <a:prstGeom prst="rect">
            <a:avLst/>
          </a:prstGeom>
        </p:spPr>
        <p:txBody>
          <a:bodyPr lIns="0" tIns="0" rIns="0" bIns="0" rtlCol="0" anchor="t">
            <a:spAutoFit/>
          </a:bodyPr>
          <a:lstStyle/>
          <a:p>
            <a:pPr algn="ctr">
              <a:lnSpc>
                <a:spcPts val="9416"/>
              </a:lnSpc>
            </a:pPr>
            <a:r>
              <a:rPr lang="en-US" sz="7200" b="0" i="0" spc="1258" dirty="0">
                <a:solidFill>
                  <a:srgbClr val="FFFFFF"/>
                </a:solidFill>
                <a:effectLst>
                  <a:glow rad="215900">
                    <a:schemeClr val="tx1">
                      <a:alpha val="60000"/>
                    </a:schemeClr>
                  </a:glow>
                </a:effectLst>
                <a:latin typeface="Avenir Light" panose="020B0402020203020204" pitchFamily="34" charset="77"/>
                <a:ea typeface="GungsuhChe" panose="020B0503020000020004" pitchFamily="49" charset="-127"/>
              </a:rPr>
              <a:t>SCRIPTURE READING</a:t>
            </a:r>
          </a:p>
        </p:txBody>
      </p:sp>
      <p:grpSp>
        <p:nvGrpSpPr>
          <p:cNvPr id="5" name="Group 3">
            <a:extLst>
              <a:ext uri="{FF2B5EF4-FFF2-40B4-BE49-F238E27FC236}">
                <a16:creationId xmlns:a16="http://schemas.microsoft.com/office/drawing/2014/main" id="{37995D36-70E9-4A42-9D67-3A33EAE842E1}"/>
              </a:ext>
            </a:extLst>
          </p:cNvPr>
          <p:cNvGrpSpPr/>
          <p:nvPr userDrawn="1"/>
        </p:nvGrpSpPr>
        <p:grpSpPr>
          <a:xfrm>
            <a:off x="7144204" y="6030875"/>
            <a:ext cx="3999592" cy="161128"/>
            <a:chOff x="0" y="0"/>
            <a:chExt cx="8826878" cy="355600"/>
          </a:xfrm>
        </p:grpSpPr>
        <p:sp>
          <p:nvSpPr>
            <p:cNvPr id="6" name="Freeform 4">
              <a:extLst>
                <a:ext uri="{FF2B5EF4-FFF2-40B4-BE49-F238E27FC236}">
                  <a16:creationId xmlns:a16="http://schemas.microsoft.com/office/drawing/2014/main" id="{9DE463DA-8EB3-4537-B15F-1A4C585754F0}"/>
                </a:ext>
              </a:extLst>
            </p:cNvPr>
            <p:cNvSpPr/>
            <p:nvPr/>
          </p:nvSpPr>
          <p:spPr>
            <a:xfrm>
              <a:off x="92710" y="21590"/>
              <a:ext cx="8694798" cy="293370"/>
            </a:xfrm>
            <a:custGeom>
              <a:avLst/>
              <a:gdLst/>
              <a:ahLst/>
              <a:cxnLst/>
              <a:rect l="l" t="t" r="r" b="b"/>
              <a:pathLst>
                <a:path w="8694798" h="293370">
                  <a:moveTo>
                    <a:pt x="8292208" y="33020"/>
                  </a:moveTo>
                  <a:cubicBezTo>
                    <a:pt x="8245218" y="36830"/>
                    <a:pt x="8184258" y="45720"/>
                    <a:pt x="8141078" y="36830"/>
                  </a:cubicBezTo>
                  <a:cubicBezTo>
                    <a:pt x="7959468" y="41910"/>
                    <a:pt x="7777858" y="0"/>
                    <a:pt x="7592438" y="17780"/>
                  </a:cubicBezTo>
                  <a:cubicBezTo>
                    <a:pt x="7602599" y="24130"/>
                    <a:pt x="7592438" y="34290"/>
                    <a:pt x="7582278" y="38100"/>
                  </a:cubicBezTo>
                  <a:lnTo>
                    <a:pt x="7579738" y="31750"/>
                  </a:lnTo>
                  <a:lnTo>
                    <a:pt x="7565768" y="44450"/>
                  </a:lnTo>
                  <a:cubicBezTo>
                    <a:pt x="7551799" y="45720"/>
                    <a:pt x="7558149" y="29210"/>
                    <a:pt x="7569578" y="26670"/>
                  </a:cubicBezTo>
                  <a:cubicBezTo>
                    <a:pt x="7495918" y="26670"/>
                    <a:pt x="7429878" y="33020"/>
                    <a:pt x="7357488" y="29210"/>
                  </a:cubicBezTo>
                  <a:cubicBezTo>
                    <a:pt x="7352408" y="49530"/>
                    <a:pt x="7320658" y="30480"/>
                    <a:pt x="7318118" y="50800"/>
                  </a:cubicBezTo>
                  <a:cubicBezTo>
                    <a:pt x="7314308" y="46990"/>
                    <a:pt x="7318118" y="45720"/>
                    <a:pt x="7319388" y="41910"/>
                  </a:cubicBezTo>
                  <a:cubicBezTo>
                    <a:pt x="7305418" y="44450"/>
                    <a:pt x="7295258" y="46990"/>
                    <a:pt x="7286368" y="48260"/>
                  </a:cubicBezTo>
                  <a:cubicBezTo>
                    <a:pt x="7248037" y="50800"/>
                    <a:pt x="7227742" y="45720"/>
                    <a:pt x="7169117" y="27940"/>
                  </a:cubicBezTo>
                  <a:cubicBezTo>
                    <a:pt x="6824126" y="11430"/>
                    <a:pt x="6492664" y="25400"/>
                    <a:pt x="6154438" y="19050"/>
                  </a:cubicBezTo>
                  <a:cubicBezTo>
                    <a:pt x="5811702" y="22860"/>
                    <a:pt x="5473475" y="40640"/>
                    <a:pt x="5121720" y="45720"/>
                  </a:cubicBezTo>
                  <a:cubicBezTo>
                    <a:pt x="5067604" y="77470"/>
                    <a:pt x="4993194" y="62230"/>
                    <a:pt x="4930058" y="90170"/>
                  </a:cubicBezTo>
                  <a:lnTo>
                    <a:pt x="4934568" y="80010"/>
                  </a:lnTo>
                  <a:cubicBezTo>
                    <a:pt x="4880452" y="93980"/>
                    <a:pt x="4866923" y="77470"/>
                    <a:pt x="4797023" y="66040"/>
                  </a:cubicBezTo>
                  <a:cubicBezTo>
                    <a:pt x="4797023" y="77470"/>
                    <a:pt x="4769965" y="68580"/>
                    <a:pt x="4781239" y="87630"/>
                  </a:cubicBezTo>
                  <a:cubicBezTo>
                    <a:pt x="4756435" y="102870"/>
                    <a:pt x="4738397" y="60960"/>
                    <a:pt x="4704574" y="69850"/>
                  </a:cubicBezTo>
                  <a:cubicBezTo>
                    <a:pt x="4702319" y="63500"/>
                    <a:pt x="4704574" y="81280"/>
                    <a:pt x="4697810" y="74930"/>
                  </a:cubicBezTo>
                  <a:cubicBezTo>
                    <a:pt x="4609871" y="97790"/>
                    <a:pt x="4715848" y="64770"/>
                    <a:pt x="4600851" y="46990"/>
                  </a:cubicBezTo>
                  <a:cubicBezTo>
                    <a:pt x="4443012" y="53340"/>
                    <a:pt x="4282919" y="72390"/>
                    <a:pt x="4131844" y="60960"/>
                  </a:cubicBezTo>
                  <a:cubicBezTo>
                    <a:pt x="4140864" y="59690"/>
                    <a:pt x="4145373" y="74930"/>
                    <a:pt x="4129589" y="74930"/>
                  </a:cubicBezTo>
                  <a:cubicBezTo>
                    <a:pt x="4113805" y="44450"/>
                    <a:pt x="4077728" y="82550"/>
                    <a:pt x="4050670" y="71120"/>
                  </a:cubicBezTo>
                  <a:cubicBezTo>
                    <a:pt x="4052925" y="64770"/>
                    <a:pt x="4066454" y="63500"/>
                    <a:pt x="4073218" y="59690"/>
                  </a:cubicBezTo>
                  <a:cubicBezTo>
                    <a:pt x="4005573" y="46990"/>
                    <a:pt x="3946947" y="66040"/>
                    <a:pt x="3883812" y="53340"/>
                  </a:cubicBezTo>
                  <a:cubicBezTo>
                    <a:pt x="3822931" y="66040"/>
                    <a:pt x="3748521" y="39370"/>
                    <a:pt x="3707934" y="54610"/>
                  </a:cubicBezTo>
                  <a:cubicBezTo>
                    <a:pt x="3716953" y="43180"/>
                    <a:pt x="3680876" y="45720"/>
                    <a:pt x="3667347" y="39370"/>
                  </a:cubicBezTo>
                  <a:cubicBezTo>
                    <a:pt x="3622250" y="74930"/>
                    <a:pt x="3545585" y="26670"/>
                    <a:pt x="3491469" y="50800"/>
                  </a:cubicBezTo>
                  <a:lnTo>
                    <a:pt x="3493724" y="44450"/>
                  </a:lnTo>
                  <a:cubicBezTo>
                    <a:pt x="3324611" y="46990"/>
                    <a:pt x="3141969" y="39370"/>
                    <a:pt x="2968346" y="55880"/>
                  </a:cubicBezTo>
                  <a:cubicBezTo>
                    <a:pt x="2869133" y="59690"/>
                    <a:pt x="2758645" y="27940"/>
                    <a:pt x="2650413" y="43180"/>
                  </a:cubicBezTo>
                  <a:cubicBezTo>
                    <a:pt x="2630119" y="48260"/>
                    <a:pt x="2645903" y="55880"/>
                    <a:pt x="2630119" y="58420"/>
                  </a:cubicBezTo>
                  <a:cubicBezTo>
                    <a:pt x="2603061" y="57150"/>
                    <a:pt x="2630119" y="46990"/>
                    <a:pt x="2618845" y="43180"/>
                  </a:cubicBezTo>
                  <a:cubicBezTo>
                    <a:pt x="2564729" y="57150"/>
                    <a:pt x="2494829" y="40640"/>
                    <a:pt x="2427183" y="40640"/>
                  </a:cubicBezTo>
                  <a:cubicBezTo>
                    <a:pt x="2418164" y="45720"/>
                    <a:pt x="2400125" y="48260"/>
                    <a:pt x="2406890" y="55880"/>
                  </a:cubicBezTo>
                  <a:cubicBezTo>
                    <a:pt x="2332480" y="31750"/>
                    <a:pt x="2231012" y="64770"/>
                    <a:pt x="2154348" y="45720"/>
                  </a:cubicBezTo>
                  <a:cubicBezTo>
                    <a:pt x="2181406" y="76200"/>
                    <a:pt x="2109251" y="62230"/>
                    <a:pt x="2082193" y="69850"/>
                  </a:cubicBezTo>
                  <a:cubicBezTo>
                    <a:pt x="2066409" y="68580"/>
                    <a:pt x="2066409" y="60960"/>
                    <a:pt x="2070918" y="54610"/>
                  </a:cubicBezTo>
                  <a:cubicBezTo>
                    <a:pt x="2014547" y="58420"/>
                    <a:pt x="1985234" y="59690"/>
                    <a:pt x="1915334" y="50800"/>
                  </a:cubicBezTo>
                  <a:cubicBezTo>
                    <a:pt x="1883766" y="54610"/>
                    <a:pt x="1874747" y="71120"/>
                    <a:pt x="1836415" y="66040"/>
                  </a:cubicBezTo>
                  <a:cubicBezTo>
                    <a:pt x="1813866" y="44450"/>
                    <a:pt x="1757495" y="64770"/>
                    <a:pt x="1721418" y="57150"/>
                  </a:cubicBezTo>
                  <a:cubicBezTo>
                    <a:pt x="1730437" y="74930"/>
                    <a:pt x="1683085" y="90170"/>
                    <a:pt x="1647008" y="82550"/>
                  </a:cubicBezTo>
                  <a:lnTo>
                    <a:pt x="1658282" y="57150"/>
                  </a:lnTo>
                  <a:cubicBezTo>
                    <a:pt x="1644753" y="58420"/>
                    <a:pt x="1631224" y="59690"/>
                    <a:pt x="1615440" y="60960"/>
                  </a:cubicBezTo>
                  <a:cubicBezTo>
                    <a:pt x="1550670" y="67310"/>
                    <a:pt x="1468120" y="48260"/>
                    <a:pt x="1399540" y="76200"/>
                  </a:cubicBezTo>
                  <a:lnTo>
                    <a:pt x="1393190" y="64770"/>
                  </a:lnTo>
                  <a:cubicBezTo>
                    <a:pt x="1313180" y="82550"/>
                    <a:pt x="1234440" y="63500"/>
                    <a:pt x="1156970" y="92710"/>
                  </a:cubicBezTo>
                  <a:cubicBezTo>
                    <a:pt x="1136650" y="85090"/>
                    <a:pt x="1102360" y="80010"/>
                    <a:pt x="1082040" y="80010"/>
                  </a:cubicBezTo>
                  <a:cubicBezTo>
                    <a:pt x="1054100" y="92710"/>
                    <a:pt x="1043940" y="91440"/>
                    <a:pt x="1024890" y="111760"/>
                  </a:cubicBezTo>
                  <a:cubicBezTo>
                    <a:pt x="1014730" y="113030"/>
                    <a:pt x="1008380" y="101600"/>
                    <a:pt x="1003300" y="95250"/>
                  </a:cubicBezTo>
                  <a:cubicBezTo>
                    <a:pt x="967740" y="91440"/>
                    <a:pt x="934720" y="69850"/>
                    <a:pt x="905510" y="93980"/>
                  </a:cubicBezTo>
                  <a:lnTo>
                    <a:pt x="904240" y="81280"/>
                  </a:lnTo>
                  <a:cubicBezTo>
                    <a:pt x="876300" y="93980"/>
                    <a:pt x="835660" y="110490"/>
                    <a:pt x="803910" y="95250"/>
                  </a:cubicBezTo>
                  <a:cubicBezTo>
                    <a:pt x="795020" y="106680"/>
                    <a:pt x="763270" y="111760"/>
                    <a:pt x="777240" y="125730"/>
                  </a:cubicBezTo>
                  <a:cubicBezTo>
                    <a:pt x="764540" y="128270"/>
                    <a:pt x="769620" y="104140"/>
                    <a:pt x="756920" y="118110"/>
                  </a:cubicBezTo>
                  <a:lnTo>
                    <a:pt x="768350" y="99060"/>
                  </a:lnTo>
                  <a:cubicBezTo>
                    <a:pt x="697230" y="93980"/>
                    <a:pt x="637540" y="104140"/>
                    <a:pt x="568960" y="114300"/>
                  </a:cubicBezTo>
                  <a:cubicBezTo>
                    <a:pt x="551180" y="92710"/>
                    <a:pt x="505460" y="118110"/>
                    <a:pt x="466090" y="105410"/>
                  </a:cubicBezTo>
                  <a:cubicBezTo>
                    <a:pt x="443230" y="118110"/>
                    <a:pt x="403860" y="100330"/>
                    <a:pt x="386080" y="128270"/>
                  </a:cubicBezTo>
                  <a:lnTo>
                    <a:pt x="384810" y="115570"/>
                  </a:lnTo>
                  <a:cubicBezTo>
                    <a:pt x="354330" y="114300"/>
                    <a:pt x="313690" y="114300"/>
                    <a:pt x="273050" y="107950"/>
                  </a:cubicBezTo>
                  <a:cubicBezTo>
                    <a:pt x="250190" y="104140"/>
                    <a:pt x="250190" y="123190"/>
                    <a:pt x="231140" y="129540"/>
                  </a:cubicBezTo>
                  <a:lnTo>
                    <a:pt x="229870" y="116840"/>
                  </a:lnTo>
                  <a:cubicBezTo>
                    <a:pt x="209550" y="124460"/>
                    <a:pt x="204470" y="144780"/>
                    <a:pt x="196850" y="157480"/>
                  </a:cubicBezTo>
                  <a:cubicBezTo>
                    <a:pt x="181610" y="148590"/>
                    <a:pt x="179070" y="157480"/>
                    <a:pt x="163830" y="148590"/>
                  </a:cubicBezTo>
                  <a:cubicBezTo>
                    <a:pt x="179070" y="140970"/>
                    <a:pt x="191770" y="127000"/>
                    <a:pt x="201930" y="110490"/>
                  </a:cubicBezTo>
                  <a:cubicBezTo>
                    <a:pt x="177800" y="105410"/>
                    <a:pt x="152400" y="137160"/>
                    <a:pt x="137160" y="118110"/>
                  </a:cubicBezTo>
                  <a:cubicBezTo>
                    <a:pt x="116840" y="113030"/>
                    <a:pt x="101600" y="118110"/>
                    <a:pt x="99060" y="133350"/>
                  </a:cubicBezTo>
                  <a:lnTo>
                    <a:pt x="99060" y="135890"/>
                  </a:lnTo>
                  <a:lnTo>
                    <a:pt x="99060" y="133350"/>
                  </a:lnTo>
                  <a:cubicBezTo>
                    <a:pt x="97790" y="128270"/>
                    <a:pt x="86360" y="124460"/>
                    <a:pt x="96520" y="118110"/>
                  </a:cubicBezTo>
                  <a:cubicBezTo>
                    <a:pt x="81280" y="118110"/>
                    <a:pt x="71120" y="119380"/>
                    <a:pt x="62230" y="127000"/>
                  </a:cubicBezTo>
                  <a:cubicBezTo>
                    <a:pt x="64770" y="127000"/>
                    <a:pt x="69850" y="129540"/>
                    <a:pt x="72390" y="128270"/>
                  </a:cubicBezTo>
                  <a:cubicBezTo>
                    <a:pt x="64770" y="140970"/>
                    <a:pt x="49530" y="140970"/>
                    <a:pt x="53340" y="160020"/>
                  </a:cubicBezTo>
                  <a:cubicBezTo>
                    <a:pt x="60960" y="154940"/>
                    <a:pt x="62230" y="152400"/>
                    <a:pt x="71120" y="153670"/>
                  </a:cubicBezTo>
                  <a:cubicBezTo>
                    <a:pt x="67310" y="167640"/>
                    <a:pt x="40640" y="171450"/>
                    <a:pt x="34290" y="158750"/>
                  </a:cubicBezTo>
                  <a:cubicBezTo>
                    <a:pt x="26670" y="144780"/>
                    <a:pt x="52070" y="135890"/>
                    <a:pt x="39370" y="128270"/>
                  </a:cubicBezTo>
                  <a:lnTo>
                    <a:pt x="0" y="158750"/>
                  </a:lnTo>
                  <a:cubicBezTo>
                    <a:pt x="8890" y="154940"/>
                    <a:pt x="19050" y="162560"/>
                    <a:pt x="15240" y="173990"/>
                  </a:cubicBezTo>
                  <a:lnTo>
                    <a:pt x="31750" y="165100"/>
                  </a:lnTo>
                  <a:lnTo>
                    <a:pt x="30480" y="179070"/>
                  </a:lnTo>
                  <a:cubicBezTo>
                    <a:pt x="58420" y="173990"/>
                    <a:pt x="78740" y="187960"/>
                    <a:pt x="107950" y="176530"/>
                  </a:cubicBezTo>
                  <a:lnTo>
                    <a:pt x="96520" y="162560"/>
                  </a:lnTo>
                  <a:cubicBezTo>
                    <a:pt x="113030" y="161290"/>
                    <a:pt x="130810" y="142240"/>
                    <a:pt x="147320" y="158750"/>
                  </a:cubicBezTo>
                  <a:cubicBezTo>
                    <a:pt x="139700" y="163830"/>
                    <a:pt x="144780" y="171450"/>
                    <a:pt x="144780" y="179070"/>
                  </a:cubicBezTo>
                  <a:cubicBezTo>
                    <a:pt x="148590" y="176530"/>
                    <a:pt x="153670" y="171450"/>
                    <a:pt x="157480" y="172720"/>
                  </a:cubicBezTo>
                  <a:lnTo>
                    <a:pt x="149860" y="196850"/>
                  </a:lnTo>
                  <a:cubicBezTo>
                    <a:pt x="157480" y="165100"/>
                    <a:pt x="196850" y="185420"/>
                    <a:pt x="204470" y="180340"/>
                  </a:cubicBezTo>
                  <a:lnTo>
                    <a:pt x="201930" y="185420"/>
                  </a:lnTo>
                  <a:cubicBezTo>
                    <a:pt x="227330" y="195580"/>
                    <a:pt x="196850" y="171450"/>
                    <a:pt x="214630" y="171450"/>
                  </a:cubicBezTo>
                  <a:cubicBezTo>
                    <a:pt x="229870" y="175260"/>
                    <a:pt x="219710" y="198120"/>
                    <a:pt x="233680" y="208280"/>
                  </a:cubicBezTo>
                  <a:cubicBezTo>
                    <a:pt x="259080" y="207010"/>
                    <a:pt x="303530" y="189230"/>
                    <a:pt x="332740" y="208280"/>
                  </a:cubicBezTo>
                  <a:cubicBezTo>
                    <a:pt x="355600" y="204470"/>
                    <a:pt x="381000" y="195580"/>
                    <a:pt x="402590" y="184150"/>
                  </a:cubicBezTo>
                  <a:cubicBezTo>
                    <a:pt x="422910" y="184150"/>
                    <a:pt x="401320" y="209550"/>
                    <a:pt x="422910" y="198120"/>
                  </a:cubicBezTo>
                  <a:cubicBezTo>
                    <a:pt x="420370" y="207010"/>
                    <a:pt x="424180" y="215900"/>
                    <a:pt x="425450" y="223520"/>
                  </a:cubicBezTo>
                  <a:cubicBezTo>
                    <a:pt x="427990" y="214630"/>
                    <a:pt x="463550" y="224790"/>
                    <a:pt x="447040" y="203200"/>
                  </a:cubicBezTo>
                  <a:cubicBezTo>
                    <a:pt x="477520" y="208280"/>
                    <a:pt x="510540" y="209550"/>
                    <a:pt x="542290" y="205740"/>
                  </a:cubicBezTo>
                  <a:cubicBezTo>
                    <a:pt x="532130" y="207010"/>
                    <a:pt x="529590" y="222250"/>
                    <a:pt x="538480" y="229870"/>
                  </a:cubicBezTo>
                  <a:cubicBezTo>
                    <a:pt x="553720" y="214630"/>
                    <a:pt x="579120" y="205740"/>
                    <a:pt x="605790" y="210820"/>
                  </a:cubicBezTo>
                  <a:cubicBezTo>
                    <a:pt x="605790" y="194310"/>
                    <a:pt x="596900" y="195580"/>
                    <a:pt x="599440" y="179070"/>
                  </a:cubicBezTo>
                  <a:cubicBezTo>
                    <a:pt x="603250" y="176530"/>
                    <a:pt x="609600" y="168910"/>
                    <a:pt x="615950" y="170180"/>
                  </a:cubicBezTo>
                  <a:cubicBezTo>
                    <a:pt x="619760" y="186690"/>
                    <a:pt x="618490" y="212090"/>
                    <a:pt x="642620" y="212090"/>
                  </a:cubicBezTo>
                  <a:cubicBezTo>
                    <a:pt x="636270" y="237490"/>
                    <a:pt x="601980" y="208280"/>
                    <a:pt x="613410" y="234950"/>
                  </a:cubicBezTo>
                  <a:cubicBezTo>
                    <a:pt x="603250" y="255270"/>
                    <a:pt x="560070" y="256540"/>
                    <a:pt x="549910" y="243840"/>
                  </a:cubicBezTo>
                  <a:cubicBezTo>
                    <a:pt x="528320" y="265430"/>
                    <a:pt x="566420" y="246380"/>
                    <a:pt x="562610" y="267970"/>
                  </a:cubicBezTo>
                  <a:cubicBezTo>
                    <a:pt x="581660" y="266700"/>
                    <a:pt x="590550" y="255270"/>
                    <a:pt x="619760" y="251460"/>
                  </a:cubicBezTo>
                  <a:cubicBezTo>
                    <a:pt x="619760" y="240030"/>
                    <a:pt x="609600" y="238760"/>
                    <a:pt x="623570" y="229870"/>
                  </a:cubicBezTo>
                  <a:cubicBezTo>
                    <a:pt x="650240" y="207010"/>
                    <a:pt x="656590" y="246380"/>
                    <a:pt x="662940" y="247650"/>
                  </a:cubicBezTo>
                  <a:cubicBezTo>
                    <a:pt x="659130" y="250190"/>
                    <a:pt x="654050" y="251460"/>
                    <a:pt x="650240" y="254000"/>
                  </a:cubicBezTo>
                  <a:cubicBezTo>
                    <a:pt x="668020" y="261620"/>
                    <a:pt x="674370" y="246380"/>
                    <a:pt x="692150" y="247650"/>
                  </a:cubicBezTo>
                  <a:cubicBezTo>
                    <a:pt x="697230" y="276860"/>
                    <a:pt x="662940" y="251460"/>
                    <a:pt x="655320" y="269240"/>
                  </a:cubicBezTo>
                  <a:lnTo>
                    <a:pt x="669290" y="290830"/>
                  </a:lnTo>
                  <a:cubicBezTo>
                    <a:pt x="697230" y="293370"/>
                    <a:pt x="676910" y="266700"/>
                    <a:pt x="706120" y="274320"/>
                  </a:cubicBezTo>
                  <a:lnTo>
                    <a:pt x="702310" y="284480"/>
                  </a:lnTo>
                  <a:lnTo>
                    <a:pt x="720090" y="278130"/>
                  </a:lnTo>
                  <a:cubicBezTo>
                    <a:pt x="720090" y="266700"/>
                    <a:pt x="716280" y="250190"/>
                    <a:pt x="701040" y="252730"/>
                  </a:cubicBezTo>
                  <a:cubicBezTo>
                    <a:pt x="711200" y="224790"/>
                    <a:pt x="715010" y="248920"/>
                    <a:pt x="740410" y="242570"/>
                  </a:cubicBezTo>
                  <a:cubicBezTo>
                    <a:pt x="748030" y="226060"/>
                    <a:pt x="730250" y="243840"/>
                    <a:pt x="728980" y="228600"/>
                  </a:cubicBezTo>
                  <a:cubicBezTo>
                    <a:pt x="726440" y="213360"/>
                    <a:pt x="744220" y="213360"/>
                    <a:pt x="755650" y="210820"/>
                  </a:cubicBezTo>
                  <a:cubicBezTo>
                    <a:pt x="775970" y="210820"/>
                    <a:pt x="765810" y="228600"/>
                    <a:pt x="774700" y="238760"/>
                  </a:cubicBezTo>
                  <a:cubicBezTo>
                    <a:pt x="770890" y="241300"/>
                    <a:pt x="754380" y="243840"/>
                    <a:pt x="756920" y="234950"/>
                  </a:cubicBezTo>
                  <a:cubicBezTo>
                    <a:pt x="731520" y="251460"/>
                    <a:pt x="768350" y="267970"/>
                    <a:pt x="750570" y="280670"/>
                  </a:cubicBezTo>
                  <a:cubicBezTo>
                    <a:pt x="769620" y="289560"/>
                    <a:pt x="769620" y="271780"/>
                    <a:pt x="778510" y="265430"/>
                  </a:cubicBezTo>
                  <a:cubicBezTo>
                    <a:pt x="773430" y="262890"/>
                    <a:pt x="782320" y="248920"/>
                    <a:pt x="777240" y="243840"/>
                  </a:cubicBezTo>
                  <a:cubicBezTo>
                    <a:pt x="810260" y="199390"/>
                    <a:pt x="798830" y="275590"/>
                    <a:pt x="830580" y="267970"/>
                  </a:cubicBezTo>
                  <a:cubicBezTo>
                    <a:pt x="824230" y="240030"/>
                    <a:pt x="873760" y="228600"/>
                    <a:pt x="849630" y="198120"/>
                  </a:cubicBezTo>
                  <a:cubicBezTo>
                    <a:pt x="857250" y="193040"/>
                    <a:pt x="867410" y="186690"/>
                    <a:pt x="875030" y="189230"/>
                  </a:cubicBezTo>
                  <a:cubicBezTo>
                    <a:pt x="866140" y="208280"/>
                    <a:pt x="889000" y="204470"/>
                    <a:pt x="873760" y="222250"/>
                  </a:cubicBezTo>
                  <a:lnTo>
                    <a:pt x="885190" y="222250"/>
                  </a:lnTo>
                  <a:lnTo>
                    <a:pt x="867410" y="245110"/>
                  </a:lnTo>
                  <a:cubicBezTo>
                    <a:pt x="880110" y="257810"/>
                    <a:pt x="901700" y="271780"/>
                    <a:pt x="909320" y="280670"/>
                  </a:cubicBezTo>
                  <a:cubicBezTo>
                    <a:pt x="925830" y="271780"/>
                    <a:pt x="904240" y="262890"/>
                    <a:pt x="923290" y="257810"/>
                  </a:cubicBezTo>
                  <a:cubicBezTo>
                    <a:pt x="916940" y="267970"/>
                    <a:pt x="928370" y="275590"/>
                    <a:pt x="937260" y="275590"/>
                  </a:cubicBezTo>
                  <a:cubicBezTo>
                    <a:pt x="919480" y="267970"/>
                    <a:pt x="937260" y="248920"/>
                    <a:pt x="947420" y="243840"/>
                  </a:cubicBezTo>
                  <a:cubicBezTo>
                    <a:pt x="965200" y="243840"/>
                    <a:pt x="979170" y="261620"/>
                    <a:pt x="976630" y="265430"/>
                  </a:cubicBezTo>
                  <a:lnTo>
                    <a:pt x="962660" y="279400"/>
                  </a:lnTo>
                  <a:cubicBezTo>
                    <a:pt x="971550" y="271780"/>
                    <a:pt x="966470" y="289560"/>
                    <a:pt x="977900" y="283210"/>
                  </a:cubicBezTo>
                  <a:cubicBezTo>
                    <a:pt x="981710" y="273050"/>
                    <a:pt x="989330" y="256540"/>
                    <a:pt x="994410" y="242570"/>
                  </a:cubicBezTo>
                  <a:cubicBezTo>
                    <a:pt x="1005840" y="237490"/>
                    <a:pt x="1013460" y="251460"/>
                    <a:pt x="1017270" y="248920"/>
                  </a:cubicBezTo>
                  <a:lnTo>
                    <a:pt x="999490" y="260350"/>
                  </a:lnTo>
                  <a:cubicBezTo>
                    <a:pt x="1022350" y="256540"/>
                    <a:pt x="1004570" y="289560"/>
                    <a:pt x="1027430" y="281940"/>
                  </a:cubicBezTo>
                  <a:lnTo>
                    <a:pt x="1033780" y="266700"/>
                  </a:lnTo>
                  <a:cubicBezTo>
                    <a:pt x="1038860" y="269240"/>
                    <a:pt x="1040130" y="275590"/>
                    <a:pt x="1036320" y="281940"/>
                  </a:cubicBezTo>
                  <a:cubicBezTo>
                    <a:pt x="1040130" y="271780"/>
                    <a:pt x="1052830" y="273050"/>
                    <a:pt x="1059180" y="269240"/>
                  </a:cubicBezTo>
                  <a:lnTo>
                    <a:pt x="1060450" y="279400"/>
                  </a:lnTo>
                  <a:cubicBezTo>
                    <a:pt x="1070610" y="273050"/>
                    <a:pt x="1083310" y="251460"/>
                    <a:pt x="1094740" y="270510"/>
                  </a:cubicBezTo>
                  <a:cubicBezTo>
                    <a:pt x="1085850" y="246380"/>
                    <a:pt x="1083310" y="270510"/>
                    <a:pt x="1065530" y="259080"/>
                  </a:cubicBezTo>
                  <a:cubicBezTo>
                    <a:pt x="1055370" y="241300"/>
                    <a:pt x="1082040" y="242570"/>
                    <a:pt x="1085850" y="240030"/>
                  </a:cubicBezTo>
                  <a:cubicBezTo>
                    <a:pt x="1084580" y="265430"/>
                    <a:pt x="1111250" y="242570"/>
                    <a:pt x="1122680" y="242570"/>
                  </a:cubicBezTo>
                  <a:cubicBezTo>
                    <a:pt x="1129030" y="251460"/>
                    <a:pt x="1135380" y="255270"/>
                    <a:pt x="1140460" y="261620"/>
                  </a:cubicBezTo>
                  <a:lnTo>
                    <a:pt x="1145540" y="245110"/>
                  </a:lnTo>
                  <a:cubicBezTo>
                    <a:pt x="1150620" y="278130"/>
                    <a:pt x="1169670" y="237490"/>
                    <a:pt x="1182370" y="247650"/>
                  </a:cubicBezTo>
                  <a:cubicBezTo>
                    <a:pt x="1176020" y="257810"/>
                    <a:pt x="1176020" y="270510"/>
                    <a:pt x="1186180" y="275590"/>
                  </a:cubicBezTo>
                  <a:cubicBezTo>
                    <a:pt x="1173480" y="251460"/>
                    <a:pt x="1206500" y="245110"/>
                    <a:pt x="1202690" y="228600"/>
                  </a:cubicBezTo>
                  <a:cubicBezTo>
                    <a:pt x="1226820" y="237490"/>
                    <a:pt x="1197610" y="259080"/>
                    <a:pt x="1203960" y="276860"/>
                  </a:cubicBezTo>
                  <a:cubicBezTo>
                    <a:pt x="1215390" y="257810"/>
                    <a:pt x="1230630" y="289560"/>
                    <a:pt x="1238250" y="265430"/>
                  </a:cubicBezTo>
                  <a:cubicBezTo>
                    <a:pt x="1220470" y="257810"/>
                    <a:pt x="1240790" y="250190"/>
                    <a:pt x="1244600" y="238760"/>
                  </a:cubicBezTo>
                  <a:cubicBezTo>
                    <a:pt x="1266190" y="240030"/>
                    <a:pt x="1240790" y="248920"/>
                    <a:pt x="1256030" y="257810"/>
                  </a:cubicBezTo>
                  <a:cubicBezTo>
                    <a:pt x="1264920" y="254000"/>
                    <a:pt x="1277620" y="236220"/>
                    <a:pt x="1262380" y="228600"/>
                  </a:cubicBezTo>
                  <a:cubicBezTo>
                    <a:pt x="1275080" y="233680"/>
                    <a:pt x="1289050" y="210820"/>
                    <a:pt x="1304290" y="226060"/>
                  </a:cubicBezTo>
                  <a:cubicBezTo>
                    <a:pt x="1310640" y="241300"/>
                    <a:pt x="1277620" y="232410"/>
                    <a:pt x="1285240" y="243840"/>
                  </a:cubicBezTo>
                  <a:cubicBezTo>
                    <a:pt x="1315720" y="245110"/>
                    <a:pt x="1300480" y="207010"/>
                    <a:pt x="1328420" y="201930"/>
                  </a:cubicBezTo>
                  <a:cubicBezTo>
                    <a:pt x="1315720" y="194310"/>
                    <a:pt x="1328420" y="166370"/>
                    <a:pt x="1341120" y="157480"/>
                  </a:cubicBezTo>
                  <a:cubicBezTo>
                    <a:pt x="1372870" y="163830"/>
                    <a:pt x="1327150" y="166370"/>
                    <a:pt x="1339850" y="185420"/>
                  </a:cubicBezTo>
                  <a:lnTo>
                    <a:pt x="1352550" y="182880"/>
                  </a:lnTo>
                  <a:cubicBezTo>
                    <a:pt x="1370330" y="209550"/>
                    <a:pt x="1315720" y="226060"/>
                    <a:pt x="1332230" y="247650"/>
                  </a:cubicBezTo>
                  <a:lnTo>
                    <a:pt x="1346200" y="238760"/>
                  </a:lnTo>
                  <a:cubicBezTo>
                    <a:pt x="1343660" y="246380"/>
                    <a:pt x="1338580" y="260350"/>
                    <a:pt x="1344930" y="266700"/>
                  </a:cubicBezTo>
                  <a:cubicBezTo>
                    <a:pt x="1348740" y="247650"/>
                    <a:pt x="1376680" y="261620"/>
                    <a:pt x="1379220" y="257810"/>
                  </a:cubicBezTo>
                  <a:cubicBezTo>
                    <a:pt x="1381760" y="242570"/>
                    <a:pt x="1367790" y="262890"/>
                    <a:pt x="1370330" y="250190"/>
                  </a:cubicBezTo>
                  <a:cubicBezTo>
                    <a:pt x="1384300" y="246380"/>
                    <a:pt x="1390650" y="219710"/>
                    <a:pt x="1413510" y="229870"/>
                  </a:cubicBezTo>
                  <a:cubicBezTo>
                    <a:pt x="1400810" y="241300"/>
                    <a:pt x="1418590" y="251460"/>
                    <a:pt x="1413510" y="260350"/>
                  </a:cubicBezTo>
                  <a:cubicBezTo>
                    <a:pt x="1424940" y="266700"/>
                    <a:pt x="1417320" y="241300"/>
                    <a:pt x="1432560" y="250190"/>
                  </a:cubicBezTo>
                  <a:lnTo>
                    <a:pt x="1431290" y="259080"/>
                  </a:lnTo>
                  <a:cubicBezTo>
                    <a:pt x="1487170" y="261620"/>
                    <a:pt x="1557020" y="260350"/>
                    <a:pt x="1606550" y="224790"/>
                  </a:cubicBezTo>
                  <a:cubicBezTo>
                    <a:pt x="1607820" y="223520"/>
                    <a:pt x="1609090" y="222250"/>
                    <a:pt x="1610360" y="222250"/>
                  </a:cubicBezTo>
                  <a:cubicBezTo>
                    <a:pt x="1622205" y="237490"/>
                    <a:pt x="1656027" y="238760"/>
                    <a:pt x="1707888" y="250190"/>
                  </a:cubicBezTo>
                  <a:cubicBezTo>
                    <a:pt x="1685340" y="245110"/>
                    <a:pt x="1707888" y="233680"/>
                    <a:pt x="1719163" y="232410"/>
                  </a:cubicBezTo>
                  <a:lnTo>
                    <a:pt x="1743966" y="250190"/>
                  </a:lnTo>
                  <a:cubicBezTo>
                    <a:pt x="1773279" y="260350"/>
                    <a:pt x="1813866" y="243840"/>
                    <a:pt x="1840924" y="233680"/>
                  </a:cubicBezTo>
                  <a:cubicBezTo>
                    <a:pt x="1845434" y="237490"/>
                    <a:pt x="1847689" y="242570"/>
                    <a:pt x="1847689" y="246380"/>
                  </a:cubicBezTo>
                  <a:cubicBezTo>
                    <a:pt x="1874747" y="257810"/>
                    <a:pt x="1874747" y="236220"/>
                    <a:pt x="1886021" y="232410"/>
                  </a:cubicBezTo>
                  <a:lnTo>
                    <a:pt x="1904060" y="245110"/>
                  </a:lnTo>
                  <a:lnTo>
                    <a:pt x="1908569" y="232410"/>
                  </a:lnTo>
                  <a:cubicBezTo>
                    <a:pt x="1935628" y="224790"/>
                    <a:pt x="1971705" y="228600"/>
                    <a:pt x="1967195" y="248920"/>
                  </a:cubicBezTo>
                  <a:cubicBezTo>
                    <a:pt x="1978470" y="245110"/>
                    <a:pt x="1987489" y="241300"/>
                    <a:pt x="1973960" y="234950"/>
                  </a:cubicBezTo>
                  <a:cubicBezTo>
                    <a:pt x="2001018" y="246380"/>
                    <a:pt x="2073173" y="246380"/>
                    <a:pt x="2120525" y="240030"/>
                  </a:cubicBezTo>
                  <a:cubicBezTo>
                    <a:pt x="2097976" y="234950"/>
                    <a:pt x="2100231" y="228600"/>
                    <a:pt x="2097976" y="215900"/>
                  </a:cubicBezTo>
                  <a:cubicBezTo>
                    <a:pt x="2122780" y="194310"/>
                    <a:pt x="2125034" y="219710"/>
                    <a:pt x="2145328" y="207010"/>
                  </a:cubicBezTo>
                  <a:cubicBezTo>
                    <a:pt x="2145328" y="214630"/>
                    <a:pt x="2167876" y="223520"/>
                    <a:pt x="2145328" y="228600"/>
                  </a:cubicBezTo>
                  <a:cubicBezTo>
                    <a:pt x="2208463" y="256540"/>
                    <a:pt x="2298657" y="233680"/>
                    <a:pt x="2379832" y="240030"/>
                  </a:cubicBezTo>
                  <a:cubicBezTo>
                    <a:pt x="2395615" y="236220"/>
                    <a:pt x="2391106" y="233680"/>
                    <a:pt x="2397870" y="227330"/>
                  </a:cubicBezTo>
                  <a:cubicBezTo>
                    <a:pt x="2449732" y="248920"/>
                    <a:pt x="2510612" y="226060"/>
                    <a:pt x="2564729" y="236220"/>
                  </a:cubicBezTo>
                  <a:cubicBezTo>
                    <a:pt x="2553454" y="227330"/>
                    <a:pt x="2569238" y="201930"/>
                    <a:pt x="2600806" y="200660"/>
                  </a:cubicBezTo>
                  <a:cubicBezTo>
                    <a:pt x="2634629" y="182880"/>
                    <a:pt x="2614335" y="226060"/>
                    <a:pt x="2643648" y="236220"/>
                  </a:cubicBezTo>
                  <a:cubicBezTo>
                    <a:pt x="2659432" y="227330"/>
                    <a:pt x="2686490" y="226060"/>
                    <a:pt x="2697764" y="227330"/>
                  </a:cubicBezTo>
                  <a:lnTo>
                    <a:pt x="2697764" y="229870"/>
                  </a:lnTo>
                  <a:cubicBezTo>
                    <a:pt x="2715803" y="219710"/>
                    <a:pt x="2745116" y="214630"/>
                    <a:pt x="2767664" y="223520"/>
                  </a:cubicBezTo>
                  <a:lnTo>
                    <a:pt x="2763155" y="224790"/>
                  </a:lnTo>
                  <a:cubicBezTo>
                    <a:pt x="2781193" y="226060"/>
                    <a:pt x="2801487" y="237490"/>
                    <a:pt x="2819526" y="236220"/>
                  </a:cubicBezTo>
                  <a:cubicBezTo>
                    <a:pt x="2828545" y="219710"/>
                    <a:pt x="2873642" y="229870"/>
                    <a:pt x="2884916" y="214630"/>
                  </a:cubicBezTo>
                  <a:cubicBezTo>
                    <a:pt x="2887171" y="215900"/>
                    <a:pt x="2884916" y="217170"/>
                    <a:pt x="2889426" y="220980"/>
                  </a:cubicBezTo>
                  <a:lnTo>
                    <a:pt x="2891681" y="207010"/>
                  </a:lnTo>
                  <a:lnTo>
                    <a:pt x="2927758" y="214630"/>
                  </a:lnTo>
                  <a:cubicBezTo>
                    <a:pt x="2918739" y="219710"/>
                    <a:pt x="2918739" y="226060"/>
                    <a:pt x="2907465" y="229870"/>
                  </a:cubicBezTo>
                  <a:cubicBezTo>
                    <a:pt x="2948052" y="240030"/>
                    <a:pt x="2920994" y="217170"/>
                    <a:pt x="2941287" y="209550"/>
                  </a:cubicBezTo>
                  <a:cubicBezTo>
                    <a:pt x="2968345" y="199390"/>
                    <a:pt x="2968345" y="213360"/>
                    <a:pt x="2979620" y="219710"/>
                  </a:cubicBezTo>
                  <a:cubicBezTo>
                    <a:pt x="2968345" y="227330"/>
                    <a:pt x="2959326" y="215900"/>
                    <a:pt x="2952561" y="218440"/>
                  </a:cubicBezTo>
                  <a:cubicBezTo>
                    <a:pt x="2936778" y="229870"/>
                    <a:pt x="2968345" y="223520"/>
                    <a:pt x="2970600" y="231140"/>
                  </a:cubicBezTo>
                  <a:cubicBezTo>
                    <a:pt x="2977365" y="231140"/>
                    <a:pt x="2979620" y="214630"/>
                    <a:pt x="2999913" y="217170"/>
                  </a:cubicBezTo>
                  <a:cubicBezTo>
                    <a:pt x="3017952" y="218440"/>
                    <a:pt x="3058539" y="214630"/>
                    <a:pt x="3054029" y="229870"/>
                  </a:cubicBezTo>
                  <a:cubicBezTo>
                    <a:pt x="3069813" y="222250"/>
                    <a:pt x="3085597" y="223520"/>
                    <a:pt x="3096871" y="215900"/>
                  </a:cubicBezTo>
                  <a:cubicBezTo>
                    <a:pt x="3083342" y="213360"/>
                    <a:pt x="3056284" y="209550"/>
                    <a:pt x="3054029" y="199390"/>
                  </a:cubicBezTo>
                  <a:cubicBezTo>
                    <a:pt x="3067558" y="196850"/>
                    <a:pt x="3092362" y="193040"/>
                    <a:pt x="3096871" y="199390"/>
                  </a:cubicBezTo>
                  <a:lnTo>
                    <a:pt x="3085597" y="203200"/>
                  </a:lnTo>
                  <a:cubicBezTo>
                    <a:pt x="3096871" y="199390"/>
                    <a:pt x="3132949" y="204470"/>
                    <a:pt x="3114910" y="189230"/>
                  </a:cubicBezTo>
                  <a:lnTo>
                    <a:pt x="3141968" y="209550"/>
                  </a:lnTo>
                  <a:cubicBezTo>
                    <a:pt x="3150988" y="198120"/>
                    <a:pt x="3178046" y="198120"/>
                    <a:pt x="3200594" y="195580"/>
                  </a:cubicBezTo>
                  <a:cubicBezTo>
                    <a:pt x="3200594" y="210820"/>
                    <a:pt x="3184810" y="228600"/>
                    <a:pt x="3225397" y="232410"/>
                  </a:cubicBezTo>
                  <a:lnTo>
                    <a:pt x="3261475" y="215900"/>
                  </a:lnTo>
                  <a:cubicBezTo>
                    <a:pt x="3279514" y="214630"/>
                    <a:pt x="3284023" y="218440"/>
                    <a:pt x="3281769" y="227330"/>
                  </a:cubicBezTo>
                  <a:cubicBezTo>
                    <a:pt x="3344904" y="236220"/>
                    <a:pt x="3347159" y="184150"/>
                    <a:pt x="3396765" y="198120"/>
                  </a:cubicBezTo>
                  <a:cubicBezTo>
                    <a:pt x="3376472" y="217170"/>
                    <a:pt x="3392256" y="218440"/>
                    <a:pt x="3414804" y="223520"/>
                  </a:cubicBezTo>
                  <a:cubicBezTo>
                    <a:pt x="3414804" y="220980"/>
                    <a:pt x="3417059" y="214630"/>
                    <a:pt x="3426078" y="213360"/>
                  </a:cubicBezTo>
                  <a:cubicBezTo>
                    <a:pt x="3419314" y="204470"/>
                    <a:pt x="3412549" y="226060"/>
                    <a:pt x="3394510" y="213360"/>
                  </a:cubicBezTo>
                  <a:cubicBezTo>
                    <a:pt x="3390001" y="201930"/>
                    <a:pt x="3414804" y="205740"/>
                    <a:pt x="3426078" y="201930"/>
                  </a:cubicBezTo>
                  <a:cubicBezTo>
                    <a:pt x="3471175" y="242570"/>
                    <a:pt x="3574898" y="212090"/>
                    <a:pt x="3647053" y="231140"/>
                  </a:cubicBezTo>
                  <a:cubicBezTo>
                    <a:pt x="3642543" y="208280"/>
                    <a:pt x="3678621" y="224790"/>
                    <a:pt x="3694405" y="215900"/>
                  </a:cubicBezTo>
                  <a:cubicBezTo>
                    <a:pt x="3689895" y="240030"/>
                    <a:pt x="3734992" y="212090"/>
                    <a:pt x="3755285" y="226060"/>
                  </a:cubicBezTo>
                  <a:lnTo>
                    <a:pt x="3746266" y="207010"/>
                  </a:lnTo>
                  <a:cubicBezTo>
                    <a:pt x="3791363" y="220980"/>
                    <a:pt x="3818421" y="171450"/>
                    <a:pt x="3845479" y="199390"/>
                  </a:cubicBezTo>
                  <a:cubicBezTo>
                    <a:pt x="3870282" y="207010"/>
                    <a:pt x="3836459" y="215900"/>
                    <a:pt x="3827440" y="219710"/>
                  </a:cubicBezTo>
                  <a:cubicBezTo>
                    <a:pt x="3861263" y="245110"/>
                    <a:pt x="3919889" y="199390"/>
                    <a:pt x="3946947" y="227330"/>
                  </a:cubicBezTo>
                  <a:cubicBezTo>
                    <a:pt x="3949202" y="218440"/>
                    <a:pt x="3940182" y="203200"/>
                    <a:pt x="3969495" y="194310"/>
                  </a:cubicBezTo>
                  <a:cubicBezTo>
                    <a:pt x="3994299" y="204470"/>
                    <a:pt x="4041650" y="217170"/>
                    <a:pt x="4037141" y="220980"/>
                  </a:cubicBezTo>
                  <a:cubicBezTo>
                    <a:pt x="4057434" y="215900"/>
                    <a:pt x="4061944" y="209550"/>
                    <a:pt x="4084492" y="217170"/>
                  </a:cubicBezTo>
                  <a:cubicBezTo>
                    <a:pt x="4082237" y="223520"/>
                    <a:pt x="4073218" y="223520"/>
                    <a:pt x="4066454" y="227330"/>
                  </a:cubicBezTo>
                  <a:cubicBezTo>
                    <a:pt x="4100276" y="233680"/>
                    <a:pt x="4129589" y="223520"/>
                    <a:pt x="4158902" y="214630"/>
                  </a:cubicBezTo>
                  <a:cubicBezTo>
                    <a:pt x="4176941" y="232410"/>
                    <a:pt x="4237821" y="223520"/>
                    <a:pt x="4278409" y="233680"/>
                  </a:cubicBezTo>
                  <a:cubicBezTo>
                    <a:pt x="4300957" y="212090"/>
                    <a:pt x="4341544" y="242570"/>
                    <a:pt x="4346054" y="214630"/>
                  </a:cubicBezTo>
                  <a:cubicBezTo>
                    <a:pt x="4346054" y="217170"/>
                    <a:pt x="4350564" y="220980"/>
                    <a:pt x="4352819" y="223520"/>
                  </a:cubicBezTo>
                  <a:cubicBezTo>
                    <a:pt x="4368602" y="215900"/>
                    <a:pt x="4379877" y="196850"/>
                    <a:pt x="4397915" y="195580"/>
                  </a:cubicBezTo>
                  <a:lnTo>
                    <a:pt x="4391151" y="214630"/>
                  </a:lnTo>
                  <a:cubicBezTo>
                    <a:pt x="4386641" y="236220"/>
                    <a:pt x="4436248" y="222250"/>
                    <a:pt x="4447522" y="228600"/>
                  </a:cubicBezTo>
                  <a:cubicBezTo>
                    <a:pt x="4436248" y="215900"/>
                    <a:pt x="4470070" y="229870"/>
                    <a:pt x="4472325" y="217170"/>
                  </a:cubicBezTo>
                  <a:lnTo>
                    <a:pt x="4494874" y="210820"/>
                  </a:lnTo>
                  <a:cubicBezTo>
                    <a:pt x="4530951" y="205740"/>
                    <a:pt x="4499383" y="201930"/>
                    <a:pt x="4542225" y="199390"/>
                  </a:cubicBezTo>
                  <a:cubicBezTo>
                    <a:pt x="4567028" y="198120"/>
                    <a:pt x="4551245" y="220980"/>
                    <a:pt x="4542225" y="218440"/>
                  </a:cubicBezTo>
                  <a:cubicBezTo>
                    <a:pt x="4562519" y="228600"/>
                    <a:pt x="4585067" y="222250"/>
                    <a:pt x="4605361" y="218440"/>
                  </a:cubicBezTo>
                  <a:cubicBezTo>
                    <a:pt x="4596341" y="218440"/>
                    <a:pt x="4594086" y="217170"/>
                    <a:pt x="4603106" y="213360"/>
                  </a:cubicBezTo>
                  <a:cubicBezTo>
                    <a:pt x="4603106" y="215900"/>
                    <a:pt x="4605361" y="217170"/>
                    <a:pt x="4607616" y="218440"/>
                  </a:cubicBezTo>
                  <a:cubicBezTo>
                    <a:pt x="4616635" y="217170"/>
                    <a:pt x="4623399" y="215900"/>
                    <a:pt x="4632419" y="215900"/>
                  </a:cubicBezTo>
                  <a:lnTo>
                    <a:pt x="4632419" y="217170"/>
                  </a:lnTo>
                  <a:cubicBezTo>
                    <a:pt x="4643693" y="215900"/>
                    <a:pt x="4654967" y="214630"/>
                    <a:pt x="4663987" y="213360"/>
                  </a:cubicBezTo>
                  <a:cubicBezTo>
                    <a:pt x="4670751" y="212090"/>
                    <a:pt x="4675261" y="210820"/>
                    <a:pt x="4679770" y="210820"/>
                  </a:cubicBezTo>
                  <a:cubicBezTo>
                    <a:pt x="4693300" y="209550"/>
                    <a:pt x="4697809" y="209550"/>
                    <a:pt x="4684280" y="213360"/>
                  </a:cubicBezTo>
                  <a:cubicBezTo>
                    <a:pt x="4682025" y="212090"/>
                    <a:pt x="4682025" y="210820"/>
                    <a:pt x="4679770" y="210820"/>
                  </a:cubicBezTo>
                  <a:cubicBezTo>
                    <a:pt x="4675261" y="210820"/>
                    <a:pt x="4670751" y="212090"/>
                    <a:pt x="4663987" y="213360"/>
                  </a:cubicBezTo>
                  <a:cubicBezTo>
                    <a:pt x="4654967" y="215900"/>
                    <a:pt x="4645948" y="220980"/>
                    <a:pt x="4639183" y="222250"/>
                  </a:cubicBezTo>
                  <a:cubicBezTo>
                    <a:pt x="4645948" y="222250"/>
                    <a:pt x="4652712" y="223520"/>
                    <a:pt x="4657222" y="226060"/>
                  </a:cubicBezTo>
                  <a:lnTo>
                    <a:pt x="4650457" y="240030"/>
                  </a:lnTo>
                  <a:cubicBezTo>
                    <a:pt x="4666241" y="241300"/>
                    <a:pt x="4706829" y="224790"/>
                    <a:pt x="4706829" y="218440"/>
                  </a:cubicBezTo>
                  <a:cubicBezTo>
                    <a:pt x="4765455" y="231140"/>
                    <a:pt x="4864668" y="220980"/>
                    <a:pt x="4905255" y="212090"/>
                  </a:cubicBezTo>
                  <a:cubicBezTo>
                    <a:pt x="4907510" y="210820"/>
                    <a:pt x="4912019" y="209550"/>
                    <a:pt x="4916529" y="209550"/>
                  </a:cubicBezTo>
                  <a:cubicBezTo>
                    <a:pt x="4914274" y="210820"/>
                    <a:pt x="4909764" y="210820"/>
                    <a:pt x="4905255" y="212090"/>
                  </a:cubicBezTo>
                  <a:cubicBezTo>
                    <a:pt x="4898490" y="215900"/>
                    <a:pt x="4896235" y="219710"/>
                    <a:pt x="4905255" y="214630"/>
                  </a:cubicBezTo>
                  <a:cubicBezTo>
                    <a:pt x="4925548" y="212090"/>
                    <a:pt x="4948097" y="199390"/>
                    <a:pt x="4950352" y="208280"/>
                  </a:cubicBezTo>
                  <a:cubicBezTo>
                    <a:pt x="4970645" y="201930"/>
                    <a:pt x="4968390" y="218440"/>
                    <a:pt x="4999958" y="219710"/>
                  </a:cubicBezTo>
                  <a:cubicBezTo>
                    <a:pt x="4999958" y="222250"/>
                    <a:pt x="5002213" y="212090"/>
                    <a:pt x="4999958" y="208280"/>
                  </a:cubicBezTo>
                  <a:cubicBezTo>
                    <a:pt x="4997703" y="208280"/>
                    <a:pt x="4997703" y="207010"/>
                    <a:pt x="4995448" y="207010"/>
                  </a:cubicBezTo>
                  <a:cubicBezTo>
                    <a:pt x="4997703" y="207010"/>
                    <a:pt x="4999958" y="207010"/>
                    <a:pt x="4999958" y="208280"/>
                  </a:cubicBezTo>
                  <a:cubicBezTo>
                    <a:pt x="5051819" y="227330"/>
                    <a:pt x="5114955" y="194310"/>
                    <a:pt x="5175836" y="207010"/>
                  </a:cubicBezTo>
                  <a:lnTo>
                    <a:pt x="5178091" y="207010"/>
                  </a:lnTo>
                  <a:lnTo>
                    <a:pt x="5175836" y="207010"/>
                  </a:lnTo>
                  <a:cubicBezTo>
                    <a:pt x="5171326" y="208280"/>
                    <a:pt x="5164562" y="215900"/>
                    <a:pt x="5157797" y="220980"/>
                  </a:cubicBezTo>
                  <a:cubicBezTo>
                    <a:pt x="5205149" y="213360"/>
                    <a:pt x="5250246" y="208280"/>
                    <a:pt x="5293088" y="190500"/>
                  </a:cubicBezTo>
                  <a:cubicBezTo>
                    <a:pt x="5288578" y="196850"/>
                    <a:pt x="5290833" y="203200"/>
                    <a:pt x="5279559" y="207010"/>
                  </a:cubicBezTo>
                  <a:cubicBezTo>
                    <a:pt x="5313381" y="207010"/>
                    <a:pt x="5351713" y="203200"/>
                    <a:pt x="5367497" y="189230"/>
                  </a:cubicBezTo>
                  <a:cubicBezTo>
                    <a:pt x="5344949" y="182880"/>
                    <a:pt x="5365243" y="196850"/>
                    <a:pt x="5351713" y="196850"/>
                  </a:cubicBezTo>
                  <a:cubicBezTo>
                    <a:pt x="5326910" y="184150"/>
                    <a:pt x="5369752" y="170180"/>
                    <a:pt x="5392301" y="173990"/>
                  </a:cubicBezTo>
                  <a:lnTo>
                    <a:pt x="5392301" y="176530"/>
                  </a:lnTo>
                  <a:cubicBezTo>
                    <a:pt x="5426123" y="176530"/>
                    <a:pt x="5426123" y="167640"/>
                    <a:pt x="5459946" y="167640"/>
                  </a:cubicBezTo>
                  <a:cubicBezTo>
                    <a:pt x="5480240" y="175260"/>
                    <a:pt x="5441907" y="171450"/>
                    <a:pt x="5450927" y="180340"/>
                  </a:cubicBezTo>
                  <a:cubicBezTo>
                    <a:pt x="5457691" y="203200"/>
                    <a:pt x="5525337" y="195580"/>
                    <a:pt x="5532101" y="198120"/>
                  </a:cubicBezTo>
                  <a:cubicBezTo>
                    <a:pt x="5541120" y="193040"/>
                    <a:pt x="5552395" y="189230"/>
                    <a:pt x="5550140" y="182880"/>
                  </a:cubicBezTo>
                  <a:cubicBezTo>
                    <a:pt x="5574943" y="176530"/>
                    <a:pt x="5561414" y="196850"/>
                    <a:pt x="5579453" y="195580"/>
                  </a:cubicBezTo>
                  <a:lnTo>
                    <a:pt x="5649353" y="152400"/>
                  </a:lnTo>
                  <a:cubicBezTo>
                    <a:pt x="5649353" y="151130"/>
                    <a:pt x="5651608" y="149860"/>
                    <a:pt x="5653862" y="149860"/>
                  </a:cubicBezTo>
                  <a:lnTo>
                    <a:pt x="5649353" y="152400"/>
                  </a:lnTo>
                  <a:cubicBezTo>
                    <a:pt x="5647098" y="158750"/>
                    <a:pt x="5671901" y="171450"/>
                    <a:pt x="5651608" y="180340"/>
                  </a:cubicBezTo>
                  <a:cubicBezTo>
                    <a:pt x="5705724" y="177800"/>
                    <a:pt x="5735037" y="149860"/>
                    <a:pt x="5768859" y="135890"/>
                  </a:cubicBezTo>
                  <a:cubicBezTo>
                    <a:pt x="5784643" y="139700"/>
                    <a:pt x="5836505" y="130810"/>
                    <a:pt x="5854543" y="129540"/>
                  </a:cubicBezTo>
                  <a:cubicBezTo>
                    <a:pt x="5863563" y="142240"/>
                    <a:pt x="5838759" y="128270"/>
                    <a:pt x="5834250" y="138430"/>
                  </a:cubicBezTo>
                  <a:lnTo>
                    <a:pt x="5861308" y="152400"/>
                  </a:lnTo>
                  <a:cubicBezTo>
                    <a:pt x="5825230" y="154940"/>
                    <a:pt x="5865818" y="173990"/>
                    <a:pt x="5845524" y="182880"/>
                  </a:cubicBezTo>
                  <a:cubicBezTo>
                    <a:pt x="5874837" y="175260"/>
                    <a:pt x="5942482" y="184150"/>
                    <a:pt x="5985324" y="187960"/>
                  </a:cubicBezTo>
                  <a:cubicBezTo>
                    <a:pt x="5956011" y="161290"/>
                    <a:pt x="6043950" y="175260"/>
                    <a:pt x="6041695" y="151130"/>
                  </a:cubicBezTo>
                  <a:cubicBezTo>
                    <a:pt x="6091302" y="147320"/>
                    <a:pt x="6066499" y="170180"/>
                    <a:pt x="6086792" y="175260"/>
                  </a:cubicBezTo>
                  <a:cubicBezTo>
                    <a:pt x="6138653" y="166370"/>
                    <a:pt x="6188260" y="172720"/>
                    <a:pt x="6235612" y="170180"/>
                  </a:cubicBezTo>
                  <a:cubicBezTo>
                    <a:pt x="6235612" y="170180"/>
                    <a:pt x="6235612" y="172720"/>
                    <a:pt x="6233357" y="175260"/>
                  </a:cubicBezTo>
                  <a:cubicBezTo>
                    <a:pt x="6276199" y="167640"/>
                    <a:pt x="6348354" y="175260"/>
                    <a:pt x="6391196" y="153670"/>
                  </a:cubicBezTo>
                  <a:cubicBezTo>
                    <a:pt x="6388941" y="158750"/>
                    <a:pt x="6393451" y="162560"/>
                    <a:pt x="6382177" y="166370"/>
                  </a:cubicBezTo>
                  <a:cubicBezTo>
                    <a:pt x="6429528" y="175260"/>
                    <a:pt x="6391196" y="135890"/>
                    <a:pt x="6445312" y="149860"/>
                  </a:cubicBezTo>
                  <a:lnTo>
                    <a:pt x="6431783" y="161290"/>
                  </a:lnTo>
                  <a:cubicBezTo>
                    <a:pt x="6465606" y="149860"/>
                    <a:pt x="6497173" y="171450"/>
                    <a:pt x="6535506" y="153670"/>
                  </a:cubicBezTo>
                  <a:cubicBezTo>
                    <a:pt x="6537760" y="160020"/>
                    <a:pt x="6528741" y="162560"/>
                    <a:pt x="6521977" y="165100"/>
                  </a:cubicBezTo>
                  <a:cubicBezTo>
                    <a:pt x="6558054" y="160020"/>
                    <a:pt x="6596386" y="162560"/>
                    <a:pt x="6625699" y="146050"/>
                  </a:cubicBezTo>
                  <a:cubicBezTo>
                    <a:pt x="6630209" y="153670"/>
                    <a:pt x="6625699" y="160020"/>
                    <a:pt x="6612171" y="165100"/>
                  </a:cubicBezTo>
                  <a:cubicBezTo>
                    <a:pt x="6645993" y="173990"/>
                    <a:pt x="6650502" y="143510"/>
                    <a:pt x="6682070" y="152400"/>
                  </a:cubicBezTo>
                  <a:cubicBezTo>
                    <a:pt x="6691090" y="153670"/>
                    <a:pt x="6709128" y="163830"/>
                    <a:pt x="6702364" y="163830"/>
                  </a:cubicBezTo>
                  <a:cubicBezTo>
                    <a:pt x="6718148" y="153670"/>
                    <a:pt x="6765499" y="153670"/>
                    <a:pt x="6783538" y="149860"/>
                  </a:cubicBezTo>
                  <a:cubicBezTo>
                    <a:pt x="6788048" y="157480"/>
                    <a:pt x="6801577" y="160020"/>
                    <a:pt x="6819616" y="167640"/>
                  </a:cubicBezTo>
                  <a:cubicBezTo>
                    <a:pt x="6972945" y="167640"/>
                    <a:pt x="7130784" y="170180"/>
                    <a:pt x="7284113" y="157480"/>
                  </a:cubicBezTo>
                  <a:cubicBezTo>
                    <a:pt x="7296528" y="156210"/>
                    <a:pt x="7309228" y="153670"/>
                    <a:pt x="7320658" y="151130"/>
                  </a:cubicBezTo>
                  <a:cubicBezTo>
                    <a:pt x="7337168" y="175260"/>
                    <a:pt x="7297798" y="166370"/>
                    <a:pt x="7307958" y="181610"/>
                  </a:cubicBezTo>
                  <a:cubicBezTo>
                    <a:pt x="7306688" y="161290"/>
                    <a:pt x="7324468" y="175260"/>
                    <a:pt x="7353678" y="168910"/>
                  </a:cubicBezTo>
                  <a:lnTo>
                    <a:pt x="7354948" y="171450"/>
                  </a:lnTo>
                  <a:cubicBezTo>
                    <a:pt x="7367648" y="167640"/>
                    <a:pt x="7375268" y="180340"/>
                    <a:pt x="7387968" y="173990"/>
                  </a:cubicBezTo>
                  <a:lnTo>
                    <a:pt x="7387968" y="168910"/>
                  </a:lnTo>
                  <a:cubicBezTo>
                    <a:pt x="7401938" y="156210"/>
                    <a:pt x="7419718" y="195580"/>
                    <a:pt x="7427338" y="168910"/>
                  </a:cubicBezTo>
                  <a:lnTo>
                    <a:pt x="7438768" y="182880"/>
                  </a:lnTo>
                  <a:cubicBezTo>
                    <a:pt x="7452738" y="160020"/>
                    <a:pt x="7461628" y="190500"/>
                    <a:pt x="7479408" y="170180"/>
                  </a:cubicBezTo>
                  <a:lnTo>
                    <a:pt x="7476868" y="173990"/>
                  </a:lnTo>
                  <a:cubicBezTo>
                    <a:pt x="7500998" y="184150"/>
                    <a:pt x="7526398" y="148590"/>
                    <a:pt x="7535288" y="167640"/>
                  </a:cubicBezTo>
                  <a:cubicBezTo>
                    <a:pt x="7555608" y="163830"/>
                    <a:pt x="7578468" y="160020"/>
                    <a:pt x="7582278" y="140970"/>
                  </a:cubicBezTo>
                  <a:cubicBezTo>
                    <a:pt x="7587358" y="147320"/>
                    <a:pt x="7583548" y="158750"/>
                    <a:pt x="7581008" y="165100"/>
                  </a:cubicBezTo>
                  <a:cubicBezTo>
                    <a:pt x="7657208" y="156210"/>
                    <a:pt x="7741028" y="160020"/>
                    <a:pt x="7808338" y="135890"/>
                  </a:cubicBezTo>
                  <a:cubicBezTo>
                    <a:pt x="7812148" y="139700"/>
                    <a:pt x="7807068" y="142240"/>
                    <a:pt x="7805798" y="147320"/>
                  </a:cubicBezTo>
                  <a:cubicBezTo>
                    <a:pt x="7847708" y="125730"/>
                    <a:pt x="7892158" y="170180"/>
                    <a:pt x="7922638" y="129540"/>
                  </a:cubicBezTo>
                  <a:lnTo>
                    <a:pt x="7934068" y="113030"/>
                  </a:lnTo>
                  <a:cubicBezTo>
                    <a:pt x="7944228" y="119380"/>
                    <a:pt x="7942958" y="132080"/>
                    <a:pt x="7950578" y="137160"/>
                  </a:cubicBezTo>
                  <a:cubicBezTo>
                    <a:pt x="7958198" y="125730"/>
                    <a:pt x="7988678" y="134620"/>
                    <a:pt x="7993758" y="119380"/>
                  </a:cubicBezTo>
                  <a:cubicBezTo>
                    <a:pt x="7998838" y="125730"/>
                    <a:pt x="7992488" y="128270"/>
                    <a:pt x="7992488" y="133350"/>
                  </a:cubicBezTo>
                  <a:cubicBezTo>
                    <a:pt x="8011538" y="137160"/>
                    <a:pt x="8034398" y="111760"/>
                    <a:pt x="8052178" y="116840"/>
                  </a:cubicBezTo>
                  <a:lnTo>
                    <a:pt x="8045828" y="124460"/>
                  </a:lnTo>
                  <a:cubicBezTo>
                    <a:pt x="8142348" y="153670"/>
                    <a:pt x="8265538" y="176530"/>
                    <a:pt x="8345548" y="138430"/>
                  </a:cubicBezTo>
                  <a:cubicBezTo>
                    <a:pt x="8367138" y="132080"/>
                    <a:pt x="8355708" y="160020"/>
                    <a:pt x="8364598" y="158750"/>
                  </a:cubicBezTo>
                  <a:cubicBezTo>
                    <a:pt x="8445878" y="128270"/>
                    <a:pt x="8543668" y="176530"/>
                    <a:pt x="8618598" y="128270"/>
                  </a:cubicBezTo>
                  <a:cubicBezTo>
                    <a:pt x="8677018" y="115570"/>
                    <a:pt x="8694798" y="62230"/>
                    <a:pt x="8694798" y="62230"/>
                  </a:cubicBezTo>
                  <a:cubicBezTo>
                    <a:pt x="8556368" y="83820"/>
                    <a:pt x="8431908" y="60960"/>
                    <a:pt x="8292208" y="33020"/>
                  </a:cubicBezTo>
                  <a:close/>
                </a:path>
              </a:pathLst>
            </a:custGeom>
            <a:solidFill>
              <a:srgbClr val="FFFFFF"/>
            </a:solidFill>
          </p:spPr>
        </p:sp>
      </p:grpSp>
      <p:sp>
        <p:nvSpPr>
          <p:cNvPr id="3" name="Text Placeholder 2">
            <a:extLst>
              <a:ext uri="{FF2B5EF4-FFF2-40B4-BE49-F238E27FC236}">
                <a16:creationId xmlns:a16="http://schemas.microsoft.com/office/drawing/2014/main" id="{19CB9329-B728-E942-BCF5-A9388534A46F}"/>
              </a:ext>
            </a:extLst>
          </p:cNvPr>
          <p:cNvSpPr>
            <a:spLocks noGrp="1"/>
          </p:cNvSpPr>
          <p:nvPr>
            <p:ph type="body" sz="quarter" idx="10" hasCustomPrompt="1"/>
          </p:nvPr>
        </p:nvSpPr>
        <p:spPr>
          <a:xfrm>
            <a:off x="6483350" y="6500813"/>
            <a:ext cx="5137150" cy="930275"/>
          </a:xfrm>
        </p:spPr>
        <p:txBody>
          <a:bodyPr/>
          <a:lstStyle>
            <a:lvl1pPr marL="0" marR="0" indent="0" algn="ctr" defTabSz="685800" rtl="0" eaLnBrk="1" fontAlgn="auto" latinLnBrk="0" hangingPunct="1">
              <a:lnSpc>
                <a:spcPct val="100000"/>
              </a:lnSpc>
              <a:spcBef>
                <a:spcPct val="20000"/>
              </a:spcBef>
              <a:spcAft>
                <a:spcPts val="0"/>
              </a:spcAft>
              <a:buClrTx/>
              <a:buSzTx/>
              <a:buFont typeface="Arial"/>
              <a:buNone/>
              <a:tabLst/>
              <a:defRPr>
                <a:solidFill>
                  <a:schemeClr val="bg1"/>
                </a:solidFill>
                <a:effectLst>
                  <a:glow rad="215900">
                    <a:schemeClr val="tx1">
                      <a:alpha val="60000"/>
                    </a:schemeClr>
                  </a:glow>
                </a:effectLst>
              </a:defRPr>
            </a:lvl1pPr>
          </a:lstStyle>
          <a:p>
            <a:pPr algn="ctr">
              <a:lnSpc>
                <a:spcPts val="4955"/>
              </a:lnSpc>
            </a:pPr>
            <a:r>
              <a:rPr lang="en-US" sz="4800" b="0" i="0" spc="617" dirty="0">
                <a:solidFill>
                  <a:srgbClr val="FFFFFF"/>
                </a:solidFill>
                <a:effectLst>
                  <a:glow rad="215900">
                    <a:schemeClr val="tx1">
                      <a:alpha val="60000"/>
                    </a:schemeClr>
                  </a:glow>
                </a:effectLst>
                <a:latin typeface="Avenir Light" panose="020B0402020203020204" pitchFamily="34" charset="77"/>
              </a:rPr>
              <a:t>Bible Passage</a:t>
            </a:r>
          </a:p>
        </p:txBody>
      </p:sp>
    </p:spTree>
    <p:extLst>
      <p:ext uri="{BB962C8B-B14F-4D97-AF65-F5344CB8AC3E}">
        <p14:creationId xmlns:p14="http://schemas.microsoft.com/office/powerpoint/2010/main" val="154046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A picture containing water, wave, sport, riding  Description generated with very high confidence">
            <a:extLst>
              <a:ext uri="{FF2B5EF4-FFF2-40B4-BE49-F238E27FC236}">
                <a16:creationId xmlns:a16="http://schemas.microsoft.com/office/drawing/2014/main" id="{196F7C1C-2C59-B349-85A1-3B17ED0346BE}"/>
              </a:ext>
            </a:extLst>
          </p:cNvPr>
          <p:cNvPicPr>
            <a:picLocks noChangeAspect="1"/>
          </p:cNvPicPr>
          <p:nvPr userDrawn="1"/>
        </p:nvPicPr>
        <p:blipFill>
          <a:blip r:embed="rId2"/>
          <a:stretch>
            <a:fillRect/>
          </a:stretch>
        </p:blipFill>
        <p:spPr>
          <a:xfrm>
            <a:off x="-3464" y="-866"/>
            <a:ext cx="18295314" cy="10287865"/>
          </a:xfrm>
          <a:prstGeom prst="rect">
            <a:avLst/>
          </a:prstGeom>
        </p:spPr>
      </p:pic>
    </p:spTree>
    <p:extLst>
      <p:ext uri="{BB962C8B-B14F-4D97-AF65-F5344CB8AC3E}">
        <p14:creationId xmlns:p14="http://schemas.microsoft.com/office/powerpoint/2010/main" val="402981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ipture Reading">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97CAF3-CF77-4BB5-835F-042796C200D4}"/>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8" name="TextBox 3">
            <a:extLst>
              <a:ext uri="{FF2B5EF4-FFF2-40B4-BE49-F238E27FC236}">
                <a16:creationId xmlns:a16="http://schemas.microsoft.com/office/drawing/2014/main" id="{F228CDFE-9D74-4358-B4A5-FC01ABF9949E}"/>
              </a:ext>
            </a:extLst>
          </p:cNvPr>
          <p:cNvSpPr txBox="1"/>
          <p:nvPr userDrawn="1"/>
        </p:nvSpPr>
        <p:spPr>
          <a:xfrm>
            <a:off x="1028700" y="1507993"/>
            <a:ext cx="16230600" cy="4805722"/>
          </a:xfrm>
          <a:prstGeom prst="rect">
            <a:avLst/>
          </a:prstGeom>
        </p:spPr>
        <p:txBody>
          <a:bodyPr lIns="0" tIns="0" rIns="0" bIns="0" rtlCol="0" anchor="t">
            <a:noAutofit/>
          </a:bodyPr>
          <a:lstStyle/>
          <a:p>
            <a:pPr marL="0" algn="l" defTabSz="685800" rtl="0" eaLnBrk="1" latinLnBrk="0" hangingPunct="1">
              <a:lnSpc>
                <a:spcPts val="4955"/>
              </a:lnSpc>
            </a:pPr>
            <a:endParaRPr lang="en-US" sz="4800" b="0" i="0" kern="1200" spc="617" dirty="0">
              <a:solidFill>
                <a:srgbClr val="FFFFFF"/>
              </a:solidFill>
              <a:effectLst>
                <a:glow rad="152400">
                  <a:schemeClr val="tx1">
                    <a:alpha val="60000"/>
                  </a:schemeClr>
                </a:glow>
              </a:effectLst>
              <a:latin typeface="Avenir Light" panose="020B0402020203020204" pitchFamily="34" charset="77"/>
              <a:ea typeface="Helvetica Neue Light" panose="02000403000000020004" pitchFamily="2" charset="0"/>
              <a:cs typeface="+mn-cs"/>
            </a:endParaRPr>
          </a:p>
        </p:txBody>
      </p:sp>
      <p:sp>
        <p:nvSpPr>
          <p:cNvPr id="3" name="Text Placeholder 2">
            <a:extLst>
              <a:ext uri="{FF2B5EF4-FFF2-40B4-BE49-F238E27FC236}">
                <a16:creationId xmlns:a16="http://schemas.microsoft.com/office/drawing/2014/main" id="{29CC52ED-EBE9-634D-B80A-9AA7A24D7332}"/>
              </a:ext>
            </a:extLst>
          </p:cNvPr>
          <p:cNvSpPr>
            <a:spLocks noGrp="1"/>
          </p:cNvSpPr>
          <p:nvPr>
            <p:ph type="body" sz="quarter" idx="10" hasCustomPrompt="1"/>
          </p:nvPr>
        </p:nvSpPr>
        <p:spPr>
          <a:xfrm>
            <a:off x="1028700" y="847725"/>
            <a:ext cx="16230600" cy="7332663"/>
          </a:xfrm>
        </p:spPr>
        <p:txBody>
          <a:bodyPr/>
          <a:lstStyle>
            <a:lvl1pPr marL="0" indent="0" algn="l" defTabSz="685800" rtl="0" eaLnBrk="1" latinLnBrk="0" hangingPunct="1">
              <a:lnSpc>
                <a:spcPts val="4955"/>
              </a:lnSpc>
              <a:buNone/>
              <a:defRPr sz="4400" b="0" i="0">
                <a:solidFill>
                  <a:schemeClr val="bg1"/>
                </a:solidFill>
                <a:effectLst>
                  <a:glow rad="165100">
                    <a:schemeClr val="tx1">
                      <a:alpha val="60000"/>
                    </a:schemeClr>
                  </a:glow>
                </a:effectLst>
              </a:defRPr>
            </a:lvl1pPr>
          </a:lstStyle>
          <a:p>
            <a:pPr marL="0" algn="l" defTabSz="685800" rtl="0" eaLnBrk="1" latinLnBrk="0" hangingPunct="1">
              <a:lnSpc>
                <a:spcPts val="4955"/>
              </a:lnSpc>
            </a:pPr>
            <a:r>
              <a:rPr lang="en-US" sz="4800" b="0" i="0" dirty="0">
                <a:solidFill>
                  <a:schemeClr val="bg1"/>
                </a:solidFill>
                <a:effectLst>
                  <a:glow rad="152400">
                    <a:schemeClr val="tx1">
                      <a:alpha val="60000"/>
                    </a:schemeClr>
                  </a:glow>
                </a:effectLst>
                <a:latin typeface="Avenir Light" panose="020B0402020203020204" pitchFamily="34" charset="77"/>
                <a:ea typeface="Helvetica Neue Light" panose="02000403000000020004" pitchFamily="2" charset="0"/>
              </a:rPr>
              <a:t>Copy &amp; Paste Scripture Provided by Church Office Here</a:t>
            </a:r>
            <a:endParaRPr lang="en-US" sz="4800" b="0" i="0" kern="1200" spc="617" dirty="0">
              <a:solidFill>
                <a:srgbClr val="FFFFFF"/>
              </a:solidFill>
              <a:effectLst>
                <a:glow rad="152400">
                  <a:schemeClr val="tx1">
                    <a:alpha val="60000"/>
                  </a:schemeClr>
                </a:glow>
              </a:effectLst>
              <a:latin typeface="Avenir Light" panose="020B0402020203020204" pitchFamily="34" charset="77"/>
              <a:ea typeface="Helvetica Neue Light" panose="02000403000000020004" pitchFamily="2" charset="0"/>
              <a:cs typeface="+mn-cs"/>
            </a:endParaRPr>
          </a:p>
        </p:txBody>
      </p:sp>
      <p:sp>
        <p:nvSpPr>
          <p:cNvPr id="5" name="Content Placeholder 4">
            <a:extLst>
              <a:ext uri="{FF2B5EF4-FFF2-40B4-BE49-F238E27FC236}">
                <a16:creationId xmlns:a16="http://schemas.microsoft.com/office/drawing/2014/main" id="{A7DDFAD6-C0EF-7948-926D-A15E1471F19C}"/>
              </a:ext>
            </a:extLst>
          </p:cNvPr>
          <p:cNvSpPr>
            <a:spLocks noGrp="1"/>
          </p:cNvSpPr>
          <p:nvPr>
            <p:ph sz="quarter" idx="11" hasCustomPrompt="1"/>
          </p:nvPr>
        </p:nvSpPr>
        <p:spPr>
          <a:xfrm>
            <a:off x="9144000" y="8545513"/>
            <a:ext cx="8115300" cy="1147762"/>
          </a:xfrm>
        </p:spPr>
        <p:txBody>
          <a:bodyPr>
            <a:normAutofit/>
          </a:bodyPr>
          <a:lstStyle>
            <a:lvl1pPr marL="0" indent="0" algn="r">
              <a:buNone/>
              <a:defRPr sz="4400">
                <a:solidFill>
                  <a:schemeClr val="bg1"/>
                </a:solidFill>
                <a:effectLst>
                  <a:glow rad="165100">
                    <a:schemeClr val="tx1">
                      <a:alpha val="60000"/>
                    </a:schemeClr>
                  </a:glow>
                </a:effectLst>
              </a:defRPr>
            </a:lvl1pPr>
            <a:lvl2pPr marL="685800" indent="0">
              <a:buNone/>
              <a:defRPr/>
            </a:lvl2pPr>
          </a:lstStyle>
          <a:p>
            <a:pPr algn="r">
              <a:lnSpc>
                <a:spcPts val="4955"/>
              </a:lnSpc>
            </a:pPr>
            <a:r>
              <a:rPr lang="en-US" sz="4800" b="0" i="0" spc="617" dirty="0">
                <a:solidFill>
                  <a:srgbClr val="FFFFFF"/>
                </a:solidFill>
                <a:effectLst>
                  <a:glow rad="152400">
                    <a:schemeClr val="tx1">
                      <a:alpha val="60000"/>
                    </a:schemeClr>
                  </a:glow>
                </a:effectLst>
                <a:latin typeface="Avenir Light" panose="020B0402020203020204" pitchFamily="34" charset="77"/>
              </a:rPr>
              <a:t>Bible Passage</a:t>
            </a:r>
          </a:p>
        </p:txBody>
      </p:sp>
    </p:spTree>
    <p:extLst>
      <p:ext uri="{BB962C8B-B14F-4D97-AF65-F5344CB8AC3E}">
        <p14:creationId xmlns:p14="http://schemas.microsoft.com/office/powerpoint/2010/main" val="310270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Verse Slide">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5425888-7575-4345-AD34-B63DA2B08EE7}"/>
              </a:ext>
            </a:extLst>
          </p:cNvPr>
          <p:cNvSpPr>
            <a:spLocks noGrp="1"/>
          </p:cNvSpPr>
          <p:nvPr>
            <p:ph sz="quarter" idx="10" hasCustomPrompt="1"/>
          </p:nvPr>
        </p:nvSpPr>
        <p:spPr>
          <a:xfrm>
            <a:off x="773113" y="788988"/>
            <a:ext cx="16427450" cy="8559800"/>
          </a:xfrm>
        </p:spPr>
        <p:txBody>
          <a:bodyPr/>
          <a:lstStyle>
            <a:lvl1pPr>
              <a:defRPr sz="8000"/>
            </a:lvl1pPr>
          </a:lstStyle>
          <a:p>
            <a:pPr lvl="0"/>
            <a:r>
              <a:rPr lang="en-US" dirty="0"/>
              <a:t>Remember to record the sermon! (This slide will not be shown)</a:t>
            </a:r>
            <a:endParaRPr lang="en-CA" dirty="0"/>
          </a:p>
        </p:txBody>
      </p:sp>
    </p:spTree>
    <p:extLst>
      <p:ext uri="{BB962C8B-B14F-4D97-AF65-F5344CB8AC3E}">
        <p14:creationId xmlns:p14="http://schemas.microsoft.com/office/powerpoint/2010/main" val="330170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rmon">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E39E1D-DA96-48C9-8FC4-4A32C0D05C06}"/>
              </a:ext>
            </a:extLst>
          </p:cNvPr>
          <p:cNvPicPr>
            <a:picLocks noChangeAspect="1"/>
          </p:cNvPicPr>
          <p:nvPr userDrawn="1"/>
        </p:nvPicPr>
        <p:blipFill>
          <a:blip r:embed="rId2"/>
          <a:stretch>
            <a:fillRect/>
          </a:stretch>
        </p:blipFill>
        <p:spPr>
          <a:xfrm>
            <a:off x="0" y="0"/>
            <a:ext cx="18287999" cy="10287000"/>
          </a:xfrm>
          <a:prstGeom prst="rect">
            <a:avLst/>
          </a:prstGeom>
        </p:spPr>
      </p:pic>
      <p:pic>
        <p:nvPicPr>
          <p:cNvPr id="3" name="Picture 2">
            <a:extLst>
              <a:ext uri="{FF2B5EF4-FFF2-40B4-BE49-F238E27FC236}">
                <a16:creationId xmlns:a16="http://schemas.microsoft.com/office/drawing/2014/main" id="{D1EBB92D-22D7-461A-96D8-D8978B647D9E}"/>
              </a:ext>
            </a:extLst>
          </p:cNvPr>
          <p:cNvPicPr>
            <a:picLocks noChangeAspect="1"/>
          </p:cNvPicPr>
          <p:nvPr userDrawn="1"/>
        </p:nvPicPr>
        <p:blipFill>
          <a:blip r:embed="rId3">
            <a:alphaModFix amt="52000"/>
          </a:blip>
          <a:srcRect/>
          <a:stretch>
            <a:fillRect/>
          </a:stretch>
        </p:blipFill>
        <p:spPr>
          <a:xfrm>
            <a:off x="2459127" y="1109998"/>
            <a:ext cx="13204916" cy="8067003"/>
          </a:xfrm>
          <a:prstGeom prst="rect">
            <a:avLst/>
          </a:prstGeom>
        </p:spPr>
      </p:pic>
      <p:grpSp>
        <p:nvGrpSpPr>
          <p:cNvPr id="4" name="Group 3">
            <a:extLst>
              <a:ext uri="{FF2B5EF4-FFF2-40B4-BE49-F238E27FC236}">
                <a16:creationId xmlns:a16="http://schemas.microsoft.com/office/drawing/2014/main" id="{C08C5BAE-1719-44B2-8AA2-4F88705D00B2}"/>
              </a:ext>
            </a:extLst>
          </p:cNvPr>
          <p:cNvGrpSpPr/>
          <p:nvPr userDrawn="1"/>
        </p:nvGrpSpPr>
        <p:grpSpPr>
          <a:xfrm>
            <a:off x="3363315" y="5061543"/>
            <a:ext cx="11561370" cy="1926339"/>
            <a:chOff x="0" y="2133349"/>
            <a:chExt cx="15415160" cy="2568453"/>
          </a:xfrm>
        </p:grpSpPr>
        <p:sp>
          <p:nvSpPr>
            <p:cNvPr id="5" name="TextBox 5">
              <a:extLst>
                <a:ext uri="{FF2B5EF4-FFF2-40B4-BE49-F238E27FC236}">
                  <a16:creationId xmlns:a16="http://schemas.microsoft.com/office/drawing/2014/main" id="{295336F8-EAA6-4791-99DF-0C321576F279}"/>
                </a:ext>
              </a:extLst>
            </p:cNvPr>
            <p:cNvSpPr txBox="1"/>
            <p:nvPr/>
          </p:nvSpPr>
          <p:spPr>
            <a:xfrm>
              <a:off x="0" y="4051623"/>
              <a:ext cx="15415160" cy="650179"/>
            </a:xfrm>
            <a:prstGeom prst="rect">
              <a:avLst/>
            </a:prstGeom>
          </p:spPr>
          <p:txBody>
            <a:bodyPr lIns="0" tIns="0" rIns="0" bIns="0" rtlCol="0" anchor="t">
              <a:spAutoFit/>
            </a:bodyPr>
            <a:lstStyle/>
            <a:p>
              <a:pPr algn="ctr">
                <a:lnSpc>
                  <a:spcPts val="3534"/>
                </a:lnSpc>
              </a:pPr>
              <a:endParaRPr lang="en-US" sz="4000" b="0" i="0" spc="706" dirty="0">
                <a:solidFill>
                  <a:srgbClr val="FFFFFF"/>
                </a:solidFill>
                <a:effectLst>
                  <a:glow rad="215900">
                    <a:schemeClr val="tx1">
                      <a:alpha val="60000"/>
                    </a:schemeClr>
                  </a:glow>
                </a:effectLst>
                <a:latin typeface="Avenir Light" panose="020B0402020203020204" pitchFamily="34" charset="77"/>
              </a:endParaRPr>
            </a:p>
          </p:txBody>
        </p:sp>
        <p:sp>
          <p:nvSpPr>
            <p:cNvPr id="6" name="TextBox 6">
              <a:extLst>
                <a:ext uri="{FF2B5EF4-FFF2-40B4-BE49-F238E27FC236}">
                  <a16:creationId xmlns:a16="http://schemas.microsoft.com/office/drawing/2014/main" id="{5DF71BF9-679B-4FE3-99A3-2C7797FF1E0D}"/>
                </a:ext>
              </a:extLst>
            </p:cNvPr>
            <p:cNvSpPr txBox="1"/>
            <p:nvPr/>
          </p:nvSpPr>
          <p:spPr>
            <a:xfrm>
              <a:off x="0" y="2133349"/>
              <a:ext cx="15415160" cy="942396"/>
            </a:xfrm>
            <a:prstGeom prst="rect">
              <a:avLst/>
            </a:prstGeom>
            <a:effectLst>
              <a:glow rad="127000">
                <a:schemeClr val="tx1"/>
              </a:glow>
            </a:effectLst>
          </p:spPr>
          <p:txBody>
            <a:bodyPr lIns="0" tIns="0" rIns="0" bIns="0" rtlCol="0" anchor="t">
              <a:spAutoFit/>
            </a:bodyPr>
            <a:lstStyle/>
            <a:p>
              <a:pPr algn="ctr">
                <a:lnSpc>
                  <a:spcPts val="5821"/>
                </a:lnSpc>
              </a:pPr>
              <a:endParaRPr lang="en-US" sz="4000" b="0" i="0" spc="1247" dirty="0">
                <a:solidFill>
                  <a:srgbClr val="FFFFFF"/>
                </a:solidFill>
                <a:effectLst>
                  <a:glow rad="215900">
                    <a:schemeClr val="tx1">
                      <a:alpha val="60000"/>
                    </a:schemeClr>
                  </a:glow>
                </a:effectLst>
                <a:latin typeface="Avenir Light" panose="020B0402020203020204" pitchFamily="34" charset="77"/>
              </a:endParaRPr>
            </a:p>
          </p:txBody>
        </p:sp>
      </p:grpSp>
      <p:sp>
        <p:nvSpPr>
          <p:cNvPr id="11" name="Title 10">
            <a:extLst>
              <a:ext uri="{FF2B5EF4-FFF2-40B4-BE49-F238E27FC236}">
                <a16:creationId xmlns:a16="http://schemas.microsoft.com/office/drawing/2014/main" id="{713B3DC5-DE1B-0C43-A8B6-5373F7A336CA}"/>
              </a:ext>
            </a:extLst>
          </p:cNvPr>
          <p:cNvSpPr>
            <a:spLocks noGrp="1"/>
          </p:cNvSpPr>
          <p:nvPr>
            <p:ph type="title" hasCustomPrompt="1"/>
          </p:nvPr>
        </p:nvSpPr>
        <p:spPr>
          <a:xfrm>
            <a:off x="781322" y="3434081"/>
            <a:ext cx="16459200" cy="1714500"/>
          </a:xfrm>
        </p:spPr>
        <p:txBody>
          <a:bodyPr>
            <a:normAutofit/>
          </a:bodyPr>
          <a:lstStyle>
            <a:lvl1pPr>
              <a:defRPr sz="9600" b="0" i="0">
                <a:solidFill>
                  <a:schemeClr val="bg1"/>
                </a:solidFill>
                <a:effectLst>
                  <a:glow rad="215900">
                    <a:schemeClr val="tx1">
                      <a:alpha val="60000"/>
                    </a:schemeClr>
                  </a:glow>
                </a:effectLst>
                <a:latin typeface="Avenir Light" panose="020B0402020203020204" pitchFamily="34" charset="77"/>
                <a:ea typeface="Helvetica Neue Light" panose="02000403000000020004" pitchFamily="2" charset="0"/>
                <a:cs typeface="Helvetica Neue" panose="02000503000000020004" pitchFamily="2" charset="0"/>
              </a:defRPr>
            </a:lvl1pPr>
          </a:lstStyle>
          <a:p>
            <a:r>
              <a:rPr lang="en-US" dirty="0"/>
              <a:t>Bible Passage</a:t>
            </a:r>
            <a:endParaRPr lang="en-CA" dirty="0"/>
          </a:p>
        </p:txBody>
      </p:sp>
      <p:sp>
        <p:nvSpPr>
          <p:cNvPr id="17" name="Text Placeholder 16" descr="Sermon Title">
            <a:extLst>
              <a:ext uri="{FF2B5EF4-FFF2-40B4-BE49-F238E27FC236}">
                <a16:creationId xmlns:a16="http://schemas.microsoft.com/office/drawing/2014/main" id="{6495B44F-4C20-0242-8F77-2E0640FE904A}"/>
              </a:ext>
            </a:extLst>
          </p:cNvPr>
          <p:cNvSpPr>
            <a:spLocks noGrp="1"/>
          </p:cNvSpPr>
          <p:nvPr>
            <p:ph type="body" sz="quarter" idx="10" hasCustomPrompt="1"/>
          </p:nvPr>
        </p:nvSpPr>
        <p:spPr>
          <a:xfrm>
            <a:off x="4710248" y="5143500"/>
            <a:ext cx="8702675" cy="977900"/>
          </a:xfrm>
        </p:spPr>
        <p:txBody>
          <a:bodyPr/>
          <a:lstStyle>
            <a:lvl1pPr marL="0" indent="0" algn="ctr">
              <a:buNone/>
              <a:defRPr b="0" i="0">
                <a:solidFill>
                  <a:schemeClr val="bg1"/>
                </a:solidFill>
                <a:effectLst>
                  <a:glow rad="215900">
                    <a:schemeClr val="tx1">
                      <a:alpha val="60000"/>
                    </a:schemeClr>
                  </a:glow>
                </a:effectLst>
                <a:latin typeface="Avenir Light" panose="020B0402020203020204" pitchFamily="34" charset="77"/>
              </a:defRPr>
            </a:lvl1pPr>
          </a:lstStyle>
          <a:p>
            <a:pPr lvl="0"/>
            <a:r>
              <a:rPr lang="en-US" dirty="0"/>
              <a:t>Sermon Title</a:t>
            </a:r>
            <a:endParaRPr lang="en-CA" dirty="0"/>
          </a:p>
        </p:txBody>
      </p:sp>
      <p:sp>
        <p:nvSpPr>
          <p:cNvPr id="23" name="Text Placeholder 22">
            <a:extLst>
              <a:ext uri="{FF2B5EF4-FFF2-40B4-BE49-F238E27FC236}">
                <a16:creationId xmlns:a16="http://schemas.microsoft.com/office/drawing/2014/main" id="{892E8033-C118-954C-8EDF-EFD9040E8267}"/>
              </a:ext>
            </a:extLst>
          </p:cNvPr>
          <p:cNvSpPr>
            <a:spLocks noGrp="1"/>
          </p:cNvSpPr>
          <p:nvPr>
            <p:ph type="body" sz="quarter" idx="11" hasCustomPrompt="1"/>
          </p:nvPr>
        </p:nvSpPr>
        <p:spPr>
          <a:xfrm>
            <a:off x="4653097" y="7137456"/>
            <a:ext cx="8816975" cy="1119188"/>
          </a:xfrm>
        </p:spPr>
        <p:txBody>
          <a:bodyPr/>
          <a:lstStyle>
            <a:lvl1pPr marL="0" indent="0" algn="ctr">
              <a:buNone/>
              <a:defRPr>
                <a:solidFill>
                  <a:schemeClr val="bg1"/>
                </a:solidFill>
                <a:effectLst>
                  <a:glow rad="215900">
                    <a:schemeClr val="tx1">
                      <a:alpha val="60000"/>
                    </a:schemeClr>
                  </a:glow>
                </a:effectLst>
                <a:latin typeface="Avenir Book" panose="02000503020000020003" pitchFamily="2" charset="0"/>
              </a:defRPr>
            </a:lvl1pPr>
          </a:lstStyle>
          <a:p>
            <a:pPr lvl="0"/>
            <a:r>
              <a:rPr lang="en-US" dirty="0"/>
              <a:t>Preacher Name</a:t>
            </a:r>
          </a:p>
        </p:txBody>
      </p:sp>
    </p:spTree>
    <p:extLst>
      <p:ext uri="{BB962C8B-B14F-4D97-AF65-F5344CB8AC3E}">
        <p14:creationId xmlns:p14="http://schemas.microsoft.com/office/powerpoint/2010/main" val="422057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muni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EEA633-B97F-4AB3-9D38-982E42452C8C}"/>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4" name="TextBox 2">
            <a:extLst>
              <a:ext uri="{FF2B5EF4-FFF2-40B4-BE49-F238E27FC236}">
                <a16:creationId xmlns:a16="http://schemas.microsoft.com/office/drawing/2014/main" id="{15E931E4-DF4A-4B7A-8D77-7969F60E88B5}"/>
              </a:ext>
            </a:extLst>
          </p:cNvPr>
          <p:cNvSpPr txBox="1"/>
          <p:nvPr userDrawn="1"/>
        </p:nvSpPr>
        <p:spPr>
          <a:xfrm>
            <a:off x="4595476" y="4582879"/>
            <a:ext cx="8782339" cy="1206036"/>
          </a:xfrm>
          <a:prstGeom prst="rect">
            <a:avLst/>
          </a:prstGeom>
        </p:spPr>
        <p:txBody>
          <a:bodyPr lIns="0" tIns="0" rIns="0" bIns="0" rtlCol="0" anchor="t">
            <a:spAutoFit/>
          </a:bodyPr>
          <a:lstStyle/>
          <a:p>
            <a:pPr algn="ctr">
              <a:lnSpc>
                <a:spcPts val="9416"/>
              </a:lnSpc>
            </a:pPr>
            <a:r>
              <a:rPr lang="en-US" sz="7200" b="0" i="0" spc="1258" dirty="0">
                <a:solidFill>
                  <a:srgbClr val="FFFFFF"/>
                </a:solidFill>
                <a:effectLst>
                  <a:glow rad="177800">
                    <a:schemeClr val="tx1">
                      <a:alpha val="60000"/>
                    </a:schemeClr>
                  </a:glow>
                </a:effectLst>
                <a:latin typeface="Avenir Light" panose="020B0402020203020204" pitchFamily="34" charset="77"/>
              </a:rPr>
              <a:t>COMMUNION</a:t>
            </a:r>
          </a:p>
        </p:txBody>
      </p:sp>
    </p:spTree>
    <p:extLst>
      <p:ext uri="{BB962C8B-B14F-4D97-AF65-F5344CB8AC3E}">
        <p14:creationId xmlns:p14="http://schemas.microsoft.com/office/powerpoint/2010/main" val="302906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Worship_Slide_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53528"/>
            <a:ext cx="16459200" cy="491067"/>
          </a:xfrm>
        </p:spPr>
        <p:txBody>
          <a:bodyPr>
            <a:normAutofit/>
          </a:bodyPr>
          <a:lstStyle>
            <a:lvl1pPr algn="l">
              <a:defRPr sz="2700">
                <a:solidFill>
                  <a:srgbClr val="FFFFFF"/>
                </a:solidFill>
                <a:effectLst>
                  <a:glow rad="228600">
                    <a:schemeClr val="tx1">
                      <a:alpha val="75000"/>
                    </a:schemeClr>
                  </a:glow>
                </a:effectLst>
              </a:defRPr>
            </a:lvl1pPr>
          </a:lstStyle>
          <a:p>
            <a:r>
              <a:rPr lang="en-CA" dirty="0"/>
              <a:t>Song title, Artist</a:t>
            </a:r>
            <a:endParaRPr lang="en-US" dirty="0"/>
          </a:p>
        </p:txBody>
      </p:sp>
      <p:sp>
        <p:nvSpPr>
          <p:cNvPr id="3" name="Content Placeholder 2"/>
          <p:cNvSpPr>
            <a:spLocks noGrp="1"/>
          </p:cNvSpPr>
          <p:nvPr>
            <p:ph idx="1" hasCustomPrompt="1"/>
          </p:nvPr>
        </p:nvSpPr>
        <p:spPr>
          <a:xfrm>
            <a:off x="914400" y="791707"/>
            <a:ext cx="16459200" cy="6788945"/>
          </a:xfrm>
        </p:spPr>
        <p:txBody>
          <a:bodyPr>
            <a:normAutofit/>
          </a:bodyPr>
          <a:lstStyle>
            <a:lvl1pPr marL="0" indent="0">
              <a:buNone/>
              <a:defRPr sz="53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
        <p:nvSpPr>
          <p:cNvPr id="4" name="Date Placeholder 3"/>
          <p:cNvSpPr>
            <a:spLocks noGrp="1"/>
          </p:cNvSpPr>
          <p:nvPr>
            <p:ph type="dt" sz="half" idx="10"/>
          </p:nvPr>
        </p:nvSpPr>
        <p:spPr/>
        <p:txBody>
          <a:bodyPr/>
          <a:lstStyle/>
          <a:p>
            <a:pPr marL="0" marR="0" lvl="0" indent="0" algn="l" defTabSz="682286" rtl="0" eaLnBrk="1" fontAlgn="auto" latinLnBrk="0" hangingPunct="1">
              <a:lnSpc>
                <a:spcPct val="100000"/>
              </a:lnSpc>
              <a:spcBef>
                <a:spcPts val="0"/>
              </a:spcBef>
              <a:spcAft>
                <a:spcPts val="0"/>
              </a:spcAft>
              <a:buClrTx/>
              <a:buSzTx/>
              <a:buFontTx/>
              <a:buNone/>
              <a:tabLst/>
              <a:defRPr/>
            </a:pPr>
            <a:fld id="{E6A78D69-B85A-8648-AB26-57D3D99E21D1}" type="datetimeFigureOut">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682286" rtl="0" eaLnBrk="1" fontAlgn="auto" latinLnBrk="0" hangingPunct="1">
                <a:lnSpc>
                  <a:spcPct val="100000"/>
                </a:lnSpc>
                <a:spcBef>
                  <a:spcPts val="0"/>
                </a:spcBef>
                <a:spcAft>
                  <a:spcPts val="0"/>
                </a:spcAft>
                <a:buClrTx/>
                <a:buSzTx/>
                <a:buFontTx/>
                <a:buNone/>
                <a:tabLst/>
                <a:defRPr/>
              </a:pPr>
              <a:t>3/12/2020</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682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682286" rtl="0" eaLnBrk="1" fontAlgn="auto" latinLnBrk="0" hangingPunct="1">
              <a:lnSpc>
                <a:spcPct val="100000"/>
              </a:lnSpc>
              <a:spcBef>
                <a:spcPts val="0"/>
              </a:spcBef>
              <a:spcAft>
                <a:spcPts val="0"/>
              </a:spcAft>
              <a:buClrTx/>
              <a:buSzTx/>
              <a:buFontTx/>
              <a:buNone/>
              <a:tabLst/>
              <a:defRPr/>
            </a:pPr>
            <a:fld id="{D79E2403-583A-C748-B70A-2E52178D7B9D}"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68228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537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ffering">
    <p:bg>
      <p:bgPr>
        <a:solidFill>
          <a:srgbClr val="A3CBC8"/>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3E9F5AC-E5AE-45B8-B8AC-B51037425594}"/>
              </a:ext>
            </a:extLst>
          </p:cNvPr>
          <p:cNvPicPr>
            <a:picLocks noChangeAspect="1"/>
          </p:cNvPicPr>
          <p:nvPr userDrawn="1"/>
        </p:nvPicPr>
        <p:blipFill>
          <a:blip r:embed="rId2">
            <a:alphaModFix amt="25000"/>
          </a:blip>
          <a:stretch>
            <a:fillRect/>
          </a:stretch>
        </p:blipFill>
        <p:spPr>
          <a:xfrm>
            <a:off x="2278405" y="0"/>
            <a:ext cx="16009595" cy="10312101"/>
          </a:xfrm>
          <a:prstGeom prst="rect">
            <a:avLst/>
          </a:prstGeom>
        </p:spPr>
      </p:pic>
      <p:sp>
        <p:nvSpPr>
          <p:cNvPr id="6" name="AutoShape 2">
            <a:extLst>
              <a:ext uri="{FF2B5EF4-FFF2-40B4-BE49-F238E27FC236}">
                <a16:creationId xmlns:a16="http://schemas.microsoft.com/office/drawing/2014/main" id="{B3383C60-F548-4887-A97A-019D427C47F0}"/>
              </a:ext>
            </a:extLst>
          </p:cNvPr>
          <p:cNvSpPr/>
          <p:nvPr userDrawn="1"/>
        </p:nvSpPr>
        <p:spPr>
          <a:xfrm>
            <a:off x="0" y="0"/>
            <a:ext cx="2278405" cy="10287000"/>
          </a:xfrm>
          <a:prstGeom prst="rect">
            <a:avLst/>
          </a:prstGeom>
          <a:solidFill>
            <a:srgbClr val="FBFFFF"/>
          </a:solidFill>
        </p:spPr>
      </p:sp>
      <p:sp>
        <p:nvSpPr>
          <p:cNvPr id="9" name="TextBox 5">
            <a:extLst>
              <a:ext uri="{FF2B5EF4-FFF2-40B4-BE49-F238E27FC236}">
                <a16:creationId xmlns:a16="http://schemas.microsoft.com/office/drawing/2014/main" id="{C751E95D-EAA0-4B8E-8C92-5D37C11070F4}"/>
              </a:ext>
            </a:extLst>
          </p:cNvPr>
          <p:cNvSpPr txBox="1"/>
          <p:nvPr/>
        </p:nvSpPr>
        <p:spPr>
          <a:xfrm>
            <a:off x="2986442" y="2173830"/>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ea typeface="Helvetica Neue" panose="02000503000000020004" pitchFamily="2" charset="0"/>
                <a:cs typeface="Helvetica Neue" panose="02000503000000020004" pitchFamily="2" charset="0"/>
              </a:rPr>
              <a:t>General Expenses</a:t>
            </a:r>
          </a:p>
        </p:txBody>
      </p:sp>
      <p:sp>
        <p:nvSpPr>
          <p:cNvPr id="11" name="TextBox 7">
            <a:extLst>
              <a:ext uri="{FF2B5EF4-FFF2-40B4-BE49-F238E27FC236}">
                <a16:creationId xmlns:a16="http://schemas.microsoft.com/office/drawing/2014/main" id="{47254EC1-A000-4931-BA59-C97CFB3213B2}"/>
              </a:ext>
            </a:extLst>
          </p:cNvPr>
          <p:cNvSpPr txBox="1"/>
          <p:nvPr/>
        </p:nvSpPr>
        <p:spPr>
          <a:xfrm>
            <a:off x="2986442" y="4300343"/>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Building Fund</a:t>
            </a:r>
          </a:p>
        </p:txBody>
      </p:sp>
      <p:sp>
        <p:nvSpPr>
          <p:cNvPr id="14" name="TextBox 10">
            <a:extLst>
              <a:ext uri="{FF2B5EF4-FFF2-40B4-BE49-F238E27FC236}">
                <a16:creationId xmlns:a16="http://schemas.microsoft.com/office/drawing/2014/main" id="{6781B167-012C-49BD-B446-E2AA78323BC3}"/>
              </a:ext>
            </a:extLst>
          </p:cNvPr>
          <p:cNvSpPr txBox="1"/>
          <p:nvPr userDrawn="1"/>
        </p:nvSpPr>
        <p:spPr>
          <a:xfrm rot="-5400000">
            <a:off x="-4377870" y="6142535"/>
            <a:ext cx="10775040" cy="547370"/>
          </a:xfrm>
          <a:prstGeom prst="rect">
            <a:avLst/>
          </a:prstGeom>
        </p:spPr>
        <p:txBody>
          <a:bodyPr lIns="0" tIns="0" rIns="0" bIns="0" rtlCol="0" anchor="t">
            <a:spAutoFit/>
          </a:bodyPr>
          <a:lstStyle/>
          <a:p>
            <a:pPr algn="ctr">
              <a:lnSpc>
                <a:spcPts val="4420"/>
              </a:lnSpc>
            </a:pPr>
            <a:r>
              <a:rPr lang="en-US" sz="3400" b="0" i="0" spc="34" dirty="0">
                <a:solidFill>
                  <a:srgbClr val="BBD9D7"/>
                </a:solidFill>
                <a:latin typeface="Avenir Light" panose="020B0402020203020204" pitchFamily="34" charset="77"/>
              </a:rPr>
              <a:t>LAST WEEK'S OFFERING</a:t>
            </a:r>
          </a:p>
        </p:txBody>
      </p:sp>
      <p:sp>
        <p:nvSpPr>
          <p:cNvPr id="16" name="TextBox 12">
            <a:extLst>
              <a:ext uri="{FF2B5EF4-FFF2-40B4-BE49-F238E27FC236}">
                <a16:creationId xmlns:a16="http://schemas.microsoft.com/office/drawing/2014/main" id="{35D632C7-A8B1-4529-9E4F-CBB2ED1FB240}"/>
              </a:ext>
            </a:extLst>
          </p:cNvPr>
          <p:cNvSpPr txBox="1"/>
          <p:nvPr/>
        </p:nvSpPr>
        <p:spPr>
          <a:xfrm>
            <a:off x="9834298" y="2173830"/>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Thanksgiving</a:t>
            </a:r>
          </a:p>
        </p:txBody>
      </p:sp>
      <p:sp>
        <p:nvSpPr>
          <p:cNvPr id="18" name="TextBox 14">
            <a:extLst>
              <a:ext uri="{FF2B5EF4-FFF2-40B4-BE49-F238E27FC236}">
                <a16:creationId xmlns:a16="http://schemas.microsoft.com/office/drawing/2014/main" id="{0AE79466-BCCA-402D-8DF1-6CFF771D8E57}"/>
              </a:ext>
            </a:extLst>
          </p:cNvPr>
          <p:cNvSpPr txBox="1"/>
          <p:nvPr/>
        </p:nvSpPr>
        <p:spPr>
          <a:xfrm>
            <a:off x="9834298" y="4300343"/>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Missions &amp; Designated Funds</a:t>
            </a:r>
          </a:p>
        </p:txBody>
      </p:sp>
      <p:sp>
        <p:nvSpPr>
          <p:cNvPr id="4" name="Text Placeholder 3">
            <a:extLst>
              <a:ext uri="{FF2B5EF4-FFF2-40B4-BE49-F238E27FC236}">
                <a16:creationId xmlns:a16="http://schemas.microsoft.com/office/drawing/2014/main" id="{25F8536B-F5D2-6643-AFE7-1BE17A7B44AA}"/>
              </a:ext>
            </a:extLst>
          </p:cNvPr>
          <p:cNvSpPr>
            <a:spLocks noGrp="1"/>
          </p:cNvSpPr>
          <p:nvPr>
            <p:ph type="body" sz="quarter" idx="15" hasCustomPrompt="1"/>
          </p:nvPr>
        </p:nvSpPr>
        <p:spPr>
          <a:xfrm>
            <a:off x="3468688" y="2898775"/>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17" name="Text Placeholder 3">
            <a:extLst>
              <a:ext uri="{FF2B5EF4-FFF2-40B4-BE49-F238E27FC236}">
                <a16:creationId xmlns:a16="http://schemas.microsoft.com/office/drawing/2014/main" id="{423484F5-0F72-B44B-8EFB-D2240770B63A}"/>
              </a:ext>
            </a:extLst>
          </p:cNvPr>
          <p:cNvSpPr>
            <a:spLocks noGrp="1"/>
          </p:cNvSpPr>
          <p:nvPr>
            <p:ph type="body" sz="quarter" idx="16" hasCustomPrompt="1"/>
          </p:nvPr>
        </p:nvSpPr>
        <p:spPr>
          <a:xfrm>
            <a:off x="3468687" y="4987577"/>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19" name="Text Placeholder 3">
            <a:extLst>
              <a:ext uri="{FF2B5EF4-FFF2-40B4-BE49-F238E27FC236}">
                <a16:creationId xmlns:a16="http://schemas.microsoft.com/office/drawing/2014/main" id="{1CBDD0DC-F400-6542-860E-63803E63BD46}"/>
              </a:ext>
            </a:extLst>
          </p:cNvPr>
          <p:cNvSpPr>
            <a:spLocks noGrp="1"/>
          </p:cNvSpPr>
          <p:nvPr>
            <p:ph type="body" sz="quarter" idx="17" hasCustomPrompt="1"/>
          </p:nvPr>
        </p:nvSpPr>
        <p:spPr>
          <a:xfrm>
            <a:off x="10283202" y="2895375"/>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1" name="Text Placeholder 3">
            <a:extLst>
              <a:ext uri="{FF2B5EF4-FFF2-40B4-BE49-F238E27FC236}">
                <a16:creationId xmlns:a16="http://schemas.microsoft.com/office/drawing/2014/main" id="{81CE4DA2-F7CC-FD41-9030-227B122FC4F0}"/>
              </a:ext>
            </a:extLst>
          </p:cNvPr>
          <p:cNvSpPr>
            <a:spLocks noGrp="1"/>
          </p:cNvSpPr>
          <p:nvPr>
            <p:ph type="body" sz="quarter" idx="18" hasCustomPrompt="1"/>
          </p:nvPr>
        </p:nvSpPr>
        <p:spPr>
          <a:xfrm>
            <a:off x="10283202" y="4987577"/>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6" name="Text Placeholder 3">
            <a:extLst>
              <a:ext uri="{FF2B5EF4-FFF2-40B4-BE49-F238E27FC236}">
                <a16:creationId xmlns:a16="http://schemas.microsoft.com/office/drawing/2014/main" id="{F1A8AD62-DA93-2F49-B7A5-62646AA64024}"/>
              </a:ext>
            </a:extLst>
          </p:cNvPr>
          <p:cNvSpPr>
            <a:spLocks noGrp="1"/>
          </p:cNvSpPr>
          <p:nvPr>
            <p:ph type="body" sz="quarter" idx="19" hasCustomPrompt="1"/>
          </p:nvPr>
        </p:nvSpPr>
        <p:spPr>
          <a:xfrm>
            <a:off x="12973850" y="7261774"/>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7" name="TextBox 14">
            <a:extLst>
              <a:ext uri="{FF2B5EF4-FFF2-40B4-BE49-F238E27FC236}">
                <a16:creationId xmlns:a16="http://schemas.microsoft.com/office/drawing/2014/main" id="{AE710781-CB13-0546-AE8E-BAC05B554F66}"/>
              </a:ext>
            </a:extLst>
          </p:cNvPr>
          <p:cNvSpPr txBox="1"/>
          <p:nvPr userDrawn="1"/>
        </p:nvSpPr>
        <p:spPr>
          <a:xfrm>
            <a:off x="11614438" y="7301144"/>
            <a:ext cx="1629162" cy="587918"/>
          </a:xfrm>
          <a:prstGeom prst="rect">
            <a:avLst/>
          </a:prstGeom>
        </p:spPr>
        <p:txBody>
          <a:bodyPr wrap="square" lIns="0" tIns="0" rIns="0" bIns="0" rtlCol="0" anchor="t">
            <a:spAutoFit/>
          </a:bodyPr>
          <a:lstStyle/>
          <a:p>
            <a:pPr>
              <a:lnSpc>
                <a:spcPts val="4680"/>
              </a:lnSpc>
            </a:pPr>
            <a:r>
              <a:rPr lang="en-US" sz="3600" spc="107" dirty="0">
                <a:solidFill>
                  <a:srgbClr val="FBFFFF"/>
                </a:solidFill>
                <a:latin typeface="Avenir Book" panose="02000503020000020003" pitchFamily="2" charset="0"/>
              </a:rPr>
              <a:t>Total:</a:t>
            </a:r>
          </a:p>
        </p:txBody>
      </p:sp>
      <p:sp>
        <p:nvSpPr>
          <p:cNvPr id="15" name="TextBox 7">
            <a:extLst>
              <a:ext uri="{FF2B5EF4-FFF2-40B4-BE49-F238E27FC236}">
                <a16:creationId xmlns:a16="http://schemas.microsoft.com/office/drawing/2014/main" id="{D7A86314-6013-4F4C-9333-F2075AE91A5E}"/>
              </a:ext>
            </a:extLst>
          </p:cNvPr>
          <p:cNvSpPr txBox="1"/>
          <p:nvPr userDrawn="1"/>
        </p:nvSpPr>
        <p:spPr>
          <a:xfrm>
            <a:off x="3063996" y="6551442"/>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Charity Chest</a:t>
            </a:r>
          </a:p>
        </p:txBody>
      </p:sp>
      <p:sp>
        <p:nvSpPr>
          <p:cNvPr id="20" name="Text Placeholder 3">
            <a:extLst>
              <a:ext uri="{FF2B5EF4-FFF2-40B4-BE49-F238E27FC236}">
                <a16:creationId xmlns:a16="http://schemas.microsoft.com/office/drawing/2014/main" id="{E2339ACA-809B-5549-B61A-E8C5AA228273}"/>
              </a:ext>
            </a:extLst>
          </p:cNvPr>
          <p:cNvSpPr>
            <a:spLocks noGrp="1"/>
          </p:cNvSpPr>
          <p:nvPr>
            <p:ph type="body" sz="quarter" idx="20" hasCustomPrompt="1"/>
          </p:nvPr>
        </p:nvSpPr>
        <p:spPr>
          <a:xfrm>
            <a:off x="3468687" y="7236541"/>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Tree>
    <p:extLst>
      <p:ext uri="{BB962C8B-B14F-4D97-AF65-F5344CB8AC3E}">
        <p14:creationId xmlns:p14="http://schemas.microsoft.com/office/powerpoint/2010/main" val="324065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elcome">
    <p:bg>
      <p:bgPr>
        <a:solidFill>
          <a:srgbClr val="A3CBC8"/>
        </a:solidFill>
        <a:effectLst/>
      </p:bgPr>
    </p:bg>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8F6DE846-B27B-4530-92DF-E749394907D5}"/>
              </a:ext>
            </a:extLst>
          </p:cNvPr>
          <p:cNvSpPr/>
          <p:nvPr userDrawn="1"/>
        </p:nvSpPr>
        <p:spPr>
          <a:xfrm>
            <a:off x="-376184" y="-216784"/>
            <a:ext cx="3213369" cy="10720569"/>
          </a:xfrm>
          <a:prstGeom prst="rect">
            <a:avLst/>
          </a:prstGeom>
          <a:solidFill>
            <a:srgbClr val="FBFFFF"/>
          </a:solidFill>
        </p:spPr>
      </p:sp>
      <p:sp>
        <p:nvSpPr>
          <p:cNvPr id="11" name="AutoShape 3">
            <a:extLst>
              <a:ext uri="{FF2B5EF4-FFF2-40B4-BE49-F238E27FC236}">
                <a16:creationId xmlns:a16="http://schemas.microsoft.com/office/drawing/2014/main" id="{E41E2712-E782-4DE2-8704-339749379605}"/>
              </a:ext>
            </a:extLst>
          </p:cNvPr>
          <p:cNvSpPr/>
          <p:nvPr userDrawn="1"/>
        </p:nvSpPr>
        <p:spPr>
          <a:xfrm>
            <a:off x="1675881" y="-220144"/>
            <a:ext cx="1161305" cy="10507144"/>
          </a:xfrm>
          <a:prstGeom prst="rect">
            <a:avLst/>
          </a:prstGeom>
          <a:solidFill>
            <a:srgbClr val="BBD9D7">
              <a:alpha val="16862"/>
            </a:srgbClr>
          </a:solidFill>
        </p:spPr>
      </p:sp>
      <p:sp>
        <p:nvSpPr>
          <p:cNvPr id="12" name="TextBox 4">
            <a:extLst>
              <a:ext uri="{FF2B5EF4-FFF2-40B4-BE49-F238E27FC236}">
                <a16:creationId xmlns:a16="http://schemas.microsoft.com/office/drawing/2014/main" id="{18D04EA9-E4B8-488F-BBAF-BA512570277D}"/>
              </a:ext>
            </a:extLst>
          </p:cNvPr>
          <p:cNvSpPr txBox="1"/>
          <p:nvPr userDrawn="1"/>
        </p:nvSpPr>
        <p:spPr>
          <a:xfrm rot="-5400000">
            <a:off x="-3113208" y="4878600"/>
            <a:ext cx="8181101" cy="578300"/>
          </a:xfrm>
          <a:prstGeom prst="rect">
            <a:avLst/>
          </a:prstGeom>
        </p:spPr>
        <p:txBody>
          <a:bodyPr lIns="0" tIns="0" rIns="0" bIns="0" rtlCol="0" anchor="t">
            <a:spAutoFit/>
          </a:bodyPr>
          <a:lstStyle/>
          <a:p>
            <a:pPr>
              <a:lnSpc>
                <a:spcPts val="4644"/>
              </a:lnSpc>
            </a:pPr>
            <a:r>
              <a:rPr lang="en-US" sz="3600" b="0" i="0" spc="395" dirty="0">
                <a:solidFill>
                  <a:srgbClr val="BBD9D7"/>
                </a:solidFill>
                <a:latin typeface="Avenir Light" panose="020B0402020203020204" pitchFamily="34" charset="77"/>
                <a:ea typeface="Helvetica Neue Light" panose="02000403000000020004" pitchFamily="2" charset="0"/>
              </a:rPr>
              <a:t>LORD'S GRACE CHURCH</a:t>
            </a:r>
          </a:p>
        </p:txBody>
      </p:sp>
      <p:pic>
        <p:nvPicPr>
          <p:cNvPr id="13" name="Picture 5">
            <a:extLst>
              <a:ext uri="{FF2B5EF4-FFF2-40B4-BE49-F238E27FC236}">
                <a16:creationId xmlns:a16="http://schemas.microsoft.com/office/drawing/2014/main" id="{832E2A2B-0309-4279-BD84-C3A7344DC14A}"/>
              </a:ext>
            </a:extLst>
          </p:cNvPr>
          <p:cNvPicPr>
            <a:picLocks noChangeAspect="1"/>
          </p:cNvPicPr>
          <p:nvPr userDrawn="1"/>
        </p:nvPicPr>
        <p:blipFill>
          <a:blip r:embed="rId2">
            <a:alphaModFix amt="44999"/>
            <a:extLst>
              <a:ext uri="{BEBA8EAE-BF5A-486C-A8C5-ECC9F3942E4B}">
                <a14:imgProps xmlns:a14="http://schemas.microsoft.com/office/drawing/2010/main">
                  <a14:imgLayer r:embed="rId3">
                    <a14:imgEffect>
                      <a14:saturation sat="191000"/>
                    </a14:imgEffect>
                  </a14:imgLayer>
                </a14:imgProps>
              </a:ext>
            </a:extLst>
          </a:blip>
          <a:srcRect l="237" r="237"/>
          <a:stretch>
            <a:fillRect/>
          </a:stretch>
        </p:blipFill>
        <p:spPr>
          <a:xfrm>
            <a:off x="2837185" y="-16625"/>
            <a:ext cx="15450815" cy="10343321"/>
          </a:xfrm>
          <a:prstGeom prst="rect">
            <a:avLst/>
          </a:prstGeom>
        </p:spPr>
      </p:pic>
      <p:sp>
        <p:nvSpPr>
          <p:cNvPr id="14" name="TextBox 6">
            <a:extLst>
              <a:ext uri="{FF2B5EF4-FFF2-40B4-BE49-F238E27FC236}">
                <a16:creationId xmlns:a16="http://schemas.microsoft.com/office/drawing/2014/main" id="{B143CE9E-8119-4DD5-B3E0-98E183286CC3}"/>
              </a:ext>
            </a:extLst>
          </p:cNvPr>
          <p:cNvSpPr txBox="1"/>
          <p:nvPr userDrawn="1"/>
        </p:nvSpPr>
        <p:spPr>
          <a:xfrm>
            <a:off x="7474236" y="7085628"/>
            <a:ext cx="10830389" cy="1236044"/>
          </a:xfrm>
          <a:prstGeom prst="rect">
            <a:avLst/>
          </a:prstGeom>
        </p:spPr>
        <p:txBody>
          <a:bodyPr lIns="0" tIns="0" rIns="0" bIns="0" rtlCol="0" anchor="t">
            <a:spAutoFit/>
          </a:bodyPr>
          <a:lstStyle/>
          <a:p>
            <a:pPr algn="l">
              <a:lnSpc>
                <a:spcPts val="7209"/>
              </a:lnSpc>
            </a:pPr>
            <a:r>
              <a:rPr lang="en-US" sz="14400" b="0" i="0" spc="900" baseline="0" dirty="0">
                <a:solidFill>
                  <a:srgbClr val="FFFFFF"/>
                </a:solidFill>
                <a:latin typeface="Avenir Light" panose="020B0402020203020204" pitchFamily="34" charset="77"/>
                <a:ea typeface="Helvetica Neue Light" panose="02000403000000020004" pitchFamily="2" charset="0"/>
                <a:cs typeface="Helvetica Neue" panose="02000503000000020004" pitchFamily="2" charset="0"/>
              </a:rPr>
              <a:t>Welcome</a:t>
            </a:r>
          </a:p>
        </p:txBody>
      </p:sp>
      <p:sp>
        <p:nvSpPr>
          <p:cNvPr id="15" name="TextBox 7">
            <a:extLst>
              <a:ext uri="{FF2B5EF4-FFF2-40B4-BE49-F238E27FC236}">
                <a16:creationId xmlns:a16="http://schemas.microsoft.com/office/drawing/2014/main" id="{790B447E-C1C7-401C-9AB8-99C88C0DE84F}"/>
              </a:ext>
            </a:extLst>
          </p:cNvPr>
          <p:cNvSpPr txBox="1"/>
          <p:nvPr userDrawn="1"/>
        </p:nvSpPr>
        <p:spPr>
          <a:xfrm>
            <a:off x="7744502" y="8466344"/>
            <a:ext cx="10830389" cy="486159"/>
          </a:xfrm>
          <a:prstGeom prst="rect">
            <a:avLst/>
          </a:prstGeom>
        </p:spPr>
        <p:txBody>
          <a:bodyPr lIns="0" tIns="0" rIns="0" bIns="0" rtlCol="0" anchor="t">
            <a:spAutoFit/>
          </a:bodyPr>
          <a:lstStyle/>
          <a:p>
            <a:pPr algn="l">
              <a:lnSpc>
                <a:spcPts val="2652"/>
              </a:lnSpc>
            </a:pPr>
            <a:r>
              <a:rPr lang="en-US" sz="6000" dirty="0">
                <a:solidFill>
                  <a:srgbClr val="FFFFFF"/>
                </a:solidFill>
                <a:latin typeface="Avenir Light" panose="020B0402020203020204" pitchFamily="34" charset="77"/>
              </a:rPr>
              <a:t>to our faith community</a:t>
            </a:r>
          </a:p>
        </p:txBody>
      </p:sp>
    </p:spTree>
    <p:extLst>
      <p:ext uri="{BB962C8B-B14F-4D97-AF65-F5344CB8AC3E}">
        <p14:creationId xmlns:p14="http://schemas.microsoft.com/office/powerpoint/2010/main" val="324759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r Values">
    <p:bg>
      <p:bgPr>
        <a:solidFill>
          <a:srgbClr val="A3CBC8"/>
        </a:solidFill>
        <a:effectLst/>
      </p:bgPr>
    </p:bg>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744C8372-4B19-4DFA-A7B7-0379492D36C7}"/>
              </a:ext>
            </a:extLst>
          </p:cNvPr>
          <p:cNvSpPr/>
          <p:nvPr userDrawn="1"/>
        </p:nvSpPr>
        <p:spPr>
          <a:xfrm>
            <a:off x="-220040" y="-159617"/>
            <a:ext cx="3028284" cy="10686798"/>
          </a:xfrm>
          <a:prstGeom prst="rect">
            <a:avLst/>
          </a:prstGeom>
          <a:solidFill>
            <a:srgbClr val="FBFFFF"/>
          </a:solidFill>
        </p:spPr>
      </p:sp>
      <p:sp>
        <p:nvSpPr>
          <p:cNvPr id="7" name="AutoShape 3">
            <a:extLst>
              <a:ext uri="{FF2B5EF4-FFF2-40B4-BE49-F238E27FC236}">
                <a16:creationId xmlns:a16="http://schemas.microsoft.com/office/drawing/2014/main" id="{F7042A03-E184-464F-801B-59954EB47309}"/>
              </a:ext>
            </a:extLst>
          </p:cNvPr>
          <p:cNvSpPr/>
          <p:nvPr userDrawn="1"/>
        </p:nvSpPr>
        <p:spPr>
          <a:xfrm>
            <a:off x="1784193" y="-159617"/>
            <a:ext cx="16526667" cy="10686798"/>
          </a:xfrm>
          <a:prstGeom prst="rect">
            <a:avLst/>
          </a:prstGeom>
          <a:solidFill>
            <a:srgbClr val="FBFFFF">
              <a:alpha val="21960"/>
            </a:srgbClr>
          </a:solidFill>
        </p:spPr>
      </p:sp>
      <p:grpSp>
        <p:nvGrpSpPr>
          <p:cNvPr id="8" name="Group 4">
            <a:extLst>
              <a:ext uri="{FF2B5EF4-FFF2-40B4-BE49-F238E27FC236}">
                <a16:creationId xmlns:a16="http://schemas.microsoft.com/office/drawing/2014/main" id="{F0A4637B-D46C-4B94-B02D-ED3BA1374BE1}"/>
              </a:ext>
            </a:extLst>
          </p:cNvPr>
          <p:cNvGrpSpPr/>
          <p:nvPr userDrawn="1"/>
        </p:nvGrpSpPr>
        <p:grpSpPr>
          <a:xfrm>
            <a:off x="4352304" y="4792100"/>
            <a:ext cx="4327116" cy="3676061"/>
            <a:chOff x="-1005840" y="0"/>
            <a:chExt cx="5769488" cy="4901413"/>
          </a:xfrm>
        </p:grpSpPr>
        <p:sp>
          <p:nvSpPr>
            <p:cNvPr id="9" name="TextBox 5">
              <a:extLst>
                <a:ext uri="{FF2B5EF4-FFF2-40B4-BE49-F238E27FC236}">
                  <a16:creationId xmlns:a16="http://schemas.microsoft.com/office/drawing/2014/main" id="{90089E7C-E65E-4752-9AC2-2B3D20F15FB9}"/>
                </a:ext>
              </a:extLst>
            </p:cNvPr>
            <p:cNvSpPr txBox="1"/>
            <p:nvPr/>
          </p:nvSpPr>
          <p:spPr>
            <a:xfrm>
              <a:off x="-1005840" y="4119318"/>
              <a:ext cx="5759053" cy="782095"/>
            </a:xfrm>
            <a:prstGeom prst="rect">
              <a:avLst/>
            </a:prstGeom>
          </p:spPr>
          <p:txBody>
            <a:bodyPr lIns="0" tIns="0" rIns="0" bIns="0" rtlCol="0" anchor="t">
              <a:spAutoFit/>
            </a:bodyPr>
            <a:lstStyle/>
            <a:p>
              <a:pPr algn="ctr">
                <a:lnSpc>
                  <a:spcPts val="4980"/>
                </a:lnSpc>
              </a:pPr>
              <a:r>
                <a:rPr lang="en-US" sz="2800" b="0" i="0" spc="33" dirty="0">
                  <a:solidFill>
                    <a:srgbClr val="FBFFFF"/>
                  </a:solidFill>
                  <a:latin typeface="Avenir Light" panose="020B0402020203020204" pitchFamily="34" charset="77"/>
                  <a:ea typeface="Helvetica Neue Thin" panose="020B0403020202020204" pitchFamily="34" charset="0"/>
                </a:rPr>
                <a:t>DISCIPLESHIP</a:t>
              </a:r>
            </a:p>
          </p:txBody>
        </p:sp>
        <p:grpSp>
          <p:nvGrpSpPr>
            <p:cNvPr id="10" name="Group 6">
              <a:extLst>
                <a:ext uri="{FF2B5EF4-FFF2-40B4-BE49-F238E27FC236}">
                  <a16:creationId xmlns:a16="http://schemas.microsoft.com/office/drawing/2014/main" id="{0AD72C8B-0B9E-42DD-A8AE-CFC269D97764}"/>
                </a:ext>
              </a:extLst>
            </p:cNvPr>
            <p:cNvGrpSpPr/>
            <p:nvPr/>
          </p:nvGrpSpPr>
          <p:grpSpPr>
            <a:xfrm>
              <a:off x="995405" y="0"/>
              <a:ext cx="3768243" cy="3768243"/>
              <a:chOff x="0" y="0"/>
              <a:chExt cx="6350000" cy="6350000"/>
            </a:xfrm>
          </p:grpSpPr>
          <p:sp>
            <p:nvSpPr>
              <p:cNvPr id="11" name="Freeform 7">
                <a:extLst>
                  <a:ext uri="{FF2B5EF4-FFF2-40B4-BE49-F238E27FC236}">
                    <a16:creationId xmlns:a16="http://schemas.microsoft.com/office/drawing/2014/main" id="{5125B136-D6A6-41A8-AAB5-BA5F572D14C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FFFF"/>
              </a:solidFill>
            </p:spPr>
          </p:sp>
        </p:grpSp>
      </p:grpSp>
      <p:grpSp>
        <p:nvGrpSpPr>
          <p:cNvPr id="12" name="Group 8">
            <a:extLst>
              <a:ext uri="{FF2B5EF4-FFF2-40B4-BE49-F238E27FC236}">
                <a16:creationId xmlns:a16="http://schemas.microsoft.com/office/drawing/2014/main" id="{4EAE9554-CAA4-4807-BE40-2C21521841CD}"/>
              </a:ext>
            </a:extLst>
          </p:cNvPr>
          <p:cNvGrpSpPr/>
          <p:nvPr userDrawn="1"/>
        </p:nvGrpSpPr>
        <p:grpSpPr>
          <a:xfrm>
            <a:off x="8399907" y="442687"/>
            <a:ext cx="4319290" cy="3760345"/>
            <a:chOff x="14501" y="-1245549"/>
            <a:chExt cx="5759053" cy="5013792"/>
          </a:xfrm>
        </p:grpSpPr>
        <p:grpSp>
          <p:nvGrpSpPr>
            <p:cNvPr id="13" name="Group 9">
              <a:extLst>
                <a:ext uri="{FF2B5EF4-FFF2-40B4-BE49-F238E27FC236}">
                  <a16:creationId xmlns:a16="http://schemas.microsoft.com/office/drawing/2014/main" id="{25FEC258-1062-427A-8A2D-A72BD3594E19}"/>
                </a:ext>
              </a:extLst>
            </p:cNvPr>
            <p:cNvGrpSpPr/>
            <p:nvPr/>
          </p:nvGrpSpPr>
          <p:grpSpPr>
            <a:xfrm>
              <a:off x="995405" y="0"/>
              <a:ext cx="3768243" cy="3768243"/>
              <a:chOff x="0" y="0"/>
              <a:chExt cx="6350000" cy="6350000"/>
            </a:xfrm>
          </p:grpSpPr>
          <p:sp>
            <p:nvSpPr>
              <p:cNvPr id="15" name="Freeform 10">
                <a:extLst>
                  <a:ext uri="{FF2B5EF4-FFF2-40B4-BE49-F238E27FC236}">
                    <a16:creationId xmlns:a16="http://schemas.microsoft.com/office/drawing/2014/main" id="{34AC951C-2031-46AA-9C66-24B4A70C455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FFFF"/>
              </a:solidFill>
            </p:spPr>
          </p:sp>
        </p:grpSp>
        <p:sp>
          <p:nvSpPr>
            <p:cNvPr id="14" name="TextBox 11">
              <a:extLst>
                <a:ext uri="{FF2B5EF4-FFF2-40B4-BE49-F238E27FC236}">
                  <a16:creationId xmlns:a16="http://schemas.microsoft.com/office/drawing/2014/main" id="{32C9777C-F5CC-4B55-8199-7536126A3B67}"/>
                </a:ext>
              </a:extLst>
            </p:cNvPr>
            <p:cNvSpPr txBox="1"/>
            <p:nvPr/>
          </p:nvSpPr>
          <p:spPr>
            <a:xfrm>
              <a:off x="14501" y="-1245549"/>
              <a:ext cx="5759053" cy="782094"/>
            </a:xfrm>
            <a:prstGeom prst="rect">
              <a:avLst/>
            </a:prstGeom>
          </p:spPr>
          <p:txBody>
            <a:bodyPr lIns="0" tIns="0" rIns="0" bIns="0" rtlCol="0" anchor="t">
              <a:spAutoFit/>
            </a:bodyPr>
            <a:lstStyle/>
            <a:p>
              <a:pPr algn="ctr">
                <a:lnSpc>
                  <a:spcPts val="4980"/>
                </a:lnSpc>
              </a:pPr>
              <a:r>
                <a:rPr lang="en-US" sz="2800" b="0" i="0" spc="33" dirty="0">
                  <a:solidFill>
                    <a:srgbClr val="FBFFFF"/>
                  </a:solidFill>
                  <a:latin typeface="Avenir Light" panose="020B0402020203020204" pitchFamily="34" charset="77"/>
                  <a:ea typeface="Helvetica Neue Thin" panose="020B0403020202020204" pitchFamily="34" charset="0"/>
                </a:rPr>
                <a:t>MISSIONS</a:t>
              </a:r>
            </a:p>
          </p:txBody>
        </p:sp>
      </p:grpSp>
      <p:grpSp>
        <p:nvGrpSpPr>
          <p:cNvPr id="16" name="Group 12">
            <a:extLst>
              <a:ext uri="{FF2B5EF4-FFF2-40B4-BE49-F238E27FC236}">
                <a16:creationId xmlns:a16="http://schemas.microsoft.com/office/drawing/2014/main" id="{B09EAAC3-10DC-49BA-91A9-81E5A28FCB23}"/>
              </a:ext>
            </a:extLst>
          </p:cNvPr>
          <p:cNvGrpSpPr/>
          <p:nvPr userDrawn="1"/>
        </p:nvGrpSpPr>
        <p:grpSpPr>
          <a:xfrm>
            <a:off x="12161170" y="4996847"/>
            <a:ext cx="5081496" cy="3424600"/>
            <a:chOff x="995405" y="0"/>
            <a:chExt cx="6775328" cy="4566132"/>
          </a:xfrm>
        </p:grpSpPr>
        <p:grpSp>
          <p:nvGrpSpPr>
            <p:cNvPr id="17" name="Group 13">
              <a:extLst>
                <a:ext uri="{FF2B5EF4-FFF2-40B4-BE49-F238E27FC236}">
                  <a16:creationId xmlns:a16="http://schemas.microsoft.com/office/drawing/2014/main" id="{5C171ABE-C164-4672-B5B5-D50DB4CCD4F8}"/>
                </a:ext>
              </a:extLst>
            </p:cNvPr>
            <p:cNvGrpSpPr/>
            <p:nvPr/>
          </p:nvGrpSpPr>
          <p:grpSpPr>
            <a:xfrm>
              <a:off x="995405" y="0"/>
              <a:ext cx="3768243" cy="3768243"/>
              <a:chOff x="0" y="0"/>
              <a:chExt cx="6350000" cy="6350000"/>
            </a:xfrm>
          </p:grpSpPr>
          <p:sp>
            <p:nvSpPr>
              <p:cNvPr id="19" name="Freeform 14">
                <a:extLst>
                  <a:ext uri="{FF2B5EF4-FFF2-40B4-BE49-F238E27FC236}">
                    <a16:creationId xmlns:a16="http://schemas.microsoft.com/office/drawing/2014/main" id="{9F274A55-3BA0-4CD1-BFFD-9B53BE055E4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FFFF"/>
              </a:solidFill>
            </p:spPr>
          </p:sp>
        </p:grpSp>
        <p:sp>
          <p:nvSpPr>
            <p:cNvPr id="18" name="TextBox 15">
              <a:extLst>
                <a:ext uri="{FF2B5EF4-FFF2-40B4-BE49-F238E27FC236}">
                  <a16:creationId xmlns:a16="http://schemas.microsoft.com/office/drawing/2014/main" id="{9A8836CA-D007-4EEA-A3B8-1D9407496581}"/>
                </a:ext>
              </a:extLst>
            </p:cNvPr>
            <p:cNvSpPr txBox="1"/>
            <p:nvPr/>
          </p:nvSpPr>
          <p:spPr>
            <a:xfrm>
              <a:off x="2011680" y="3784038"/>
              <a:ext cx="5759053" cy="782094"/>
            </a:xfrm>
            <a:prstGeom prst="rect">
              <a:avLst/>
            </a:prstGeom>
          </p:spPr>
          <p:txBody>
            <a:bodyPr lIns="0" tIns="0" rIns="0" bIns="0" rtlCol="0" anchor="t">
              <a:spAutoFit/>
            </a:bodyPr>
            <a:lstStyle/>
            <a:p>
              <a:pPr algn="ctr">
                <a:lnSpc>
                  <a:spcPts val="4980"/>
                </a:lnSpc>
              </a:pPr>
              <a:r>
                <a:rPr lang="en-US" sz="2800" b="0" i="0" spc="33" dirty="0">
                  <a:solidFill>
                    <a:srgbClr val="FBFFFF"/>
                  </a:solidFill>
                  <a:latin typeface="Avenir Light" panose="020B0402020203020204" pitchFamily="34" charset="77"/>
                  <a:ea typeface="Helvetica Neue Thin" panose="020B0403020202020204" pitchFamily="34" charset="0"/>
                </a:rPr>
                <a:t>COMMUNITY</a:t>
              </a:r>
            </a:p>
          </p:txBody>
        </p:sp>
      </p:grpSp>
      <p:pic>
        <p:nvPicPr>
          <p:cNvPr id="20" name="Picture 16">
            <a:extLst>
              <a:ext uri="{FF2B5EF4-FFF2-40B4-BE49-F238E27FC236}">
                <a16:creationId xmlns:a16="http://schemas.microsoft.com/office/drawing/2014/main" id="{F5139B5F-4510-482A-AFC5-2C5E78BC6E84}"/>
              </a:ext>
            </a:extLst>
          </p:cNvPr>
          <p:cNvPicPr>
            <a:picLocks noChangeAspect="1"/>
          </p:cNvPicPr>
          <p:nvPr userDrawn="1"/>
        </p:nvPicPr>
        <p:blipFill>
          <a:blip r:embed="rId2"/>
          <a:srcRect/>
          <a:stretch>
            <a:fillRect/>
          </a:stretch>
        </p:blipFill>
        <p:spPr>
          <a:xfrm>
            <a:off x="6291170" y="5470972"/>
            <a:ext cx="2017297" cy="1385050"/>
          </a:xfrm>
          <a:prstGeom prst="rect">
            <a:avLst/>
          </a:prstGeom>
        </p:spPr>
      </p:pic>
      <p:pic>
        <p:nvPicPr>
          <p:cNvPr id="21" name="Picture 17">
            <a:extLst>
              <a:ext uri="{FF2B5EF4-FFF2-40B4-BE49-F238E27FC236}">
                <a16:creationId xmlns:a16="http://schemas.microsoft.com/office/drawing/2014/main" id="{0BAE6EE3-6ED8-41F1-AEC4-AFB1D6175207}"/>
              </a:ext>
            </a:extLst>
          </p:cNvPr>
          <p:cNvPicPr>
            <a:picLocks noChangeAspect="1"/>
          </p:cNvPicPr>
          <p:nvPr userDrawn="1"/>
        </p:nvPicPr>
        <p:blipFill>
          <a:blip r:embed="rId3"/>
          <a:srcRect/>
          <a:stretch>
            <a:fillRect/>
          </a:stretch>
        </p:blipFill>
        <p:spPr>
          <a:xfrm>
            <a:off x="9862010" y="2220055"/>
            <a:ext cx="1398630" cy="1265760"/>
          </a:xfrm>
          <a:prstGeom prst="rect">
            <a:avLst/>
          </a:prstGeom>
        </p:spPr>
      </p:pic>
      <p:pic>
        <p:nvPicPr>
          <p:cNvPr id="22" name="Picture 18">
            <a:extLst>
              <a:ext uri="{FF2B5EF4-FFF2-40B4-BE49-F238E27FC236}">
                <a16:creationId xmlns:a16="http://schemas.microsoft.com/office/drawing/2014/main" id="{40AC6E2F-3909-41D0-955E-656D6EF3F781}"/>
              </a:ext>
            </a:extLst>
          </p:cNvPr>
          <p:cNvPicPr>
            <a:picLocks noChangeAspect="1"/>
          </p:cNvPicPr>
          <p:nvPr userDrawn="1"/>
        </p:nvPicPr>
        <p:blipFill rotWithShape="1">
          <a:blip r:embed="rId4"/>
          <a:srcRect l="10794" r="4801"/>
          <a:stretch/>
        </p:blipFill>
        <p:spPr>
          <a:xfrm>
            <a:off x="12167475" y="5712453"/>
            <a:ext cx="2813572" cy="1371119"/>
          </a:xfrm>
          <a:prstGeom prst="rect">
            <a:avLst/>
          </a:prstGeom>
          <a:noFill/>
        </p:spPr>
      </p:pic>
      <p:pic>
        <p:nvPicPr>
          <p:cNvPr id="23" name="Picture 19">
            <a:extLst>
              <a:ext uri="{FF2B5EF4-FFF2-40B4-BE49-F238E27FC236}">
                <a16:creationId xmlns:a16="http://schemas.microsoft.com/office/drawing/2014/main" id="{C3A2BDDB-1BEE-4F69-B881-B8A098A2702C}"/>
              </a:ext>
            </a:extLst>
          </p:cNvPr>
          <p:cNvPicPr>
            <a:picLocks noChangeAspect="1"/>
          </p:cNvPicPr>
          <p:nvPr userDrawn="1"/>
        </p:nvPicPr>
        <p:blipFill>
          <a:blip r:embed="rId5"/>
          <a:srcRect/>
          <a:stretch>
            <a:fillRect/>
          </a:stretch>
        </p:blipFill>
        <p:spPr>
          <a:xfrm rot="8100000">
            <a:off x="6546482" y="3073883"/>
            <a:ext cx="2429608" cy="916712"/>
          </a:xfrm>
          <a:prstGeom prst="rect">
            <a:avLst/>
          </a:prstGeom>
        </p:spPr>
      </p:pic>
      <p:sp>
        <p:nvSpPr>
          <p:cNvPr id="24" name="TextBox 20">
            <a:extLst>
              <a:ext uri="{FF2B5EF4-FFF2-40B4-BE49-F238E27FC236}">
                <a16:creationId xmlns:a16="http://schemas.microsoft.com/office/drawing/2014/main" id="{11DE4BE9-9950-4A76-9D43-38308F0E8BD5}"/>
              </a:ext>
            </a:extLst>
          </p:cNvPr>
          <p:cNvSpPr txBox="1"/>
          <p:nvPr userDrawn="1"/>
        </p:nvSpPr>
        <p:spPr>
          <a:xfrm>
            <a:off x="5247677" y="8919176"/>
            <a:ext cx="12615852" cy="976678"/>
          </a:xfrm>
          <a:prstGeom prst="rect">
            <a:avLst/>
          </a:prstGeom>
        </p:spPr>
        <p:txBody>
          <a:bodyPr lIns="0" tIns="0" rIns="0" bIns="0" rtlCol="0" anchor="t">
            <a:spAutoFit/>
          </a:bodyPr>
          <a:lstStyle/>
          <a:p>
            <a:pPr algn="r">
              <a:lnSpc>
                <a:spcPts val="7800"/>
              </a:lnSpc>
            </a:pPr>
            <a:r>
              <a:rPr lang="en-US" sz="6000" b="0" i="0" spc="60" dirty="0">
                <a:solidFill>
                  <a:srgbClr val="FBFFFF"/>
                </a:solidFill>
                <a:latin typeface="Avenir Light" panose="020B0402020203020204" pitchFamily="34" charset="77"/>
                <a:ea typeface="Helvetica Neue Light" panose="02000403000000020004" pitchFamily="2" charset="0"/>
              </a:rPr>
              <a:t>What we are about</a:t>
            </a:r>
          </a:p>
        </p:txBody>
      </p:sp>
      <p:sp>
        <p:nvSpPr>
          <p:cNvPr id="25" name="TextBox 21">
            <a:extLst>
              <a:ext uri="{FF2B5EF4-FFF2-40B4-BE49-F238E27FC236}">
                <a16:creationId xmlns:a16="http://schemas.microsoft.com/office/drawing/2014/main" id="{ED8B26AB-ED0C-4DB1-97C3-609BDD1BAF29}"/>
              </a:ext>
            </a:extLst>
          </p:cNvPr>
          <p:cNvSpPr txBox="1"/>
          <p:nvPr userDrawn="1"/>
        </p:nvSpPr>
        <p:spPr>
          <a:xfrm rot="-5400000">
            <a:off x="-2743426" y="5204835"/>
            <a:ext cx="7547866" cy="559064"/>
          </a:xfrm>
          <a:prstGeom prst="rect">
            <a:avLst/>
          </a:prstGeom>
        </p:spPr>
        <p:txBody>
          <a:bodyPr lIns="0" tIns="0" rIns="0" bIns="0" rtlCol="0" anchor="t">
            <a:spAutoFit/>
          </a:bodyPr>
          <a:lstStyle/>
          <a:p>
            <a:pPr>
              <a:lnSpc>
                <a:spcPts val="4420"/>
              </a:lnSpc>
            </a:pPr>
            <a:r>
              <a:rPr lang="en-US" sz="3600" b="0" i="0" spc="170" dirty="0">
                <a:solidFill>
                  <a:srgbClr val="BBD9D7"/>
                </a:solidFill>
                <a:latin typeface="Avenir Light" panose="020B0402020203020204" pitchFamily="34" charset="77"/>
              </a:rPr>
              <a:t>OUR VALUES</a:t>
            </a:r>
          </a:p>
        </p:txBody>
      </p:sp>
      <p:pic>
        <p:nvPicPr>
          <p:cNvPr id="26" name="Picture 22">
            <a:extLst>
              <a:ext uri="{FF2B5EF4-FFF2-40B4-BE49-F238E27FC236}">
                <a16:creationId xmlns:a16="http://schemas.microsoft.com/office/drawing/2014/main" id="{F517170B-881D-4DF1-9B8C-F5926EA466A6}"/>
              </a:ext>
            </a:extLst>
          </p:cNvPr>
          <p:cNvPicPr>
            <a:picLocks noChangeAspect="1"/>
          </p:cNvPicPr>
          <p:nvPr userDrawn="1"/>
        </p:nvPicPr>
        <p:blipFill>
          <a:blip r:embed="rId5"/>
          <a:srcRect/>
          <a:stretch>
            <a:fillRect/>
          </a:stretch>
        </p:blipFill>
        <p:spPr>
          <a:xfrm rot="-7339842">
            <a:off x="11998359" y="3154213"/>
            <a:ext cx="2429608" cy="916712"/>
          </a:xfrm>
          <a:prstGeom prst="rect">
            <a:avLst/>
          </a:prstGeom>
        </p:spPr>
      </p:pic>
      <p:pic>
        <p:nvPicPr>
          <p:cNvPr id="27" name="Picture 23">
            <a:extLst>
              <a:ext uri="{FF2B5EF4-FFF2-40B4-BE49-F238E27FC236}">
                <a16:creationId xmlns:a16="http://schemas.microsoft.com/office/drawing/2014/main" id="{E70B6131-50B4-4DF8-969B-8AEC229BE9CA}"/>
              </a:ext>
            </a:extLst>
          </p:cNvPr>
          <p:cNvPicPr>
            <a:picLocks noChangeAspect="1"/>
          </p:cNvPicPr>
          <p:nvPr userDrawn="1"/>
        </p:nvPicPr>
        <p:blipFill>
          <a:blip r:embed="rId5"/>
          <a:srcRect/>
          <a:stretch>
            <a:fillRect/>
          </a:stretch>
        </p:blipFill>
        <p:spPr>
          <a:xfrm rot="108866">
            <a:off x="9035698" y="6889599"/>
            <a:ext cx="2908710" cy="1097481"/>
          </a:xfrm>
          <a:prstGeom prst="rect">
            <a:avLst/>
          </a:prstGeom>
        </p:spPr>
      </p:pic>
      <p:sp>
        <p:nvSpPr>
          <p:cNvPr id="28" name="AutoShape 3">
            <a:extLst>
              <a:ext uri="{FF2B5EF4-FFF2-40B4-BE49-F238E27FC236}">
                <a16:creationId xmlns:a16="http://schemas.microsoft.com/office/drawing/2014/main" id="{DCCB9D26-63B8-D143-BA79-FB4457E85903}"/>
              </a:ext>
            </a:extLst>
          </p:cNvPr>
          <p:cNvSpPr/>
          <p:nvPr userDrawn="1"/>
        </p:nvSpPr>
        <p:spPr>
          <a:xfrm>
            <a:off x="1673770" y="-7217"/>
            <a:ext cx="1134474" cy="10686798"/>
          </a:xfrm>
          <a:prstGeom prst="rect">
            <a:avLst/>
          </a:prstGeom>
          <a:solidFill>
            <a:schemeClr val="accent5">
              <a:lumMod val="40000"/>
              <a:lumOff val="60000"/>
              <a:alpha val="16000"/>
            </a:schemeClr>
          </a:solidFill>
        </p:spPr>
      </p:sp>
    </p:spTree>
    <p:extLst>
      <p:ext uri="{BB962C8B-B14F-4D97-AF65-F5344CB8AC3E}">
        <p14:creationId xmlns:p14="http://schemas.microsoft.com/office/powerpoint/2010/main" val="8425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nnouncement Titl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66813AA3-49E4-44BA-A8C4-9430D9E554E6}"/>
              </a:ext>
            </a:extLst>
          </p:cNvPr>
          <p:cNvSpPr/>
          <p:nvPr userDrawn="1"/>
        </p:nvSpPr>
        <p:spPr>
          <a:xfrm>
            <a:off x="-228612" y="9545129"/>
            <a:ext cx="18721569" cy="741871"/>
          </a:xfrm>
          <a:prstGeom prst="rect">
            <a:avLst/>
          </a:prstGeom>
          <a:solidFill>
            <a:srgbClr val="FBFFFF"/>
          </a:solidFill>
        </p:spPr>
      </p:sp>
      <p:sp>
        <p:nvSpPr>
          <p:cNvPr id="6" name="TextBox 3">
            <a:extLst>
              <a:ext uri="{FF2B5EF4-FFF2-40B4-BE49-F238E27FC236}">
                <a16:creationId xmlns:a16="http://schemas.microsoft.com/office/drawing/2014/main" id="{4FBE4EAB-9DDE-47E2-90AA-1E11B502D8B4}"/>
              </a:ext>
            </a:extLst>
          </p:cNvPr>
          <p:cNvSpPr txBox="1"/>
          <p:nvPr userDrawn="1"/>
        </p:nvSpPr>
        <p:spPr>
          <a:xfrm>
            <a:off x="3480646" y="4357658"/>
            <a:ext cx="11326708" cy="1175835"/>
          </a:xfrm>
          <a:prstGeom prst="rect">
            <a:avLst/>
          </a:prstGeom>
        </p:spPr>
        <p:txBody>
          <a:bodyPr lIns="0" tIns="0" rIns="0" bIns="0" rtlCol="0" anchor="t">
            <a:spAutoFit/>
          </a:bodyPr>
          <a:lstStyle/>
          <a:p>
            <a:pPr algn="ctr">
              <a:lnSpc>
                <a:spcPts val="9416"/>
              </a:lnSpc>
            </a:pPr>
            <a:r>
              <a:rPr lang="en-US" sz="7200" b="0" i="0" spc="1258" dirty="0">
                <a:solidFill>
                  <a:srgbClr val="FFFFFF"/>
                </a:solidFill>
                <a:latin typeface="Avenir Light" panose="020B0402020203020204" pitchFamily="34" charset="77"/>
                <a:ea typeface="Helvetica Neue Thin" panose="020B0403020202020204" pitchFamily="34" charset="0"/>
              </a:rPr>
              <a:t>ANNOUNCEMENTS</a:t>
            </a:r>
            <a:endParaRPr lang="en-US" sz="8799" b="0" i="0" spc="1258" dirty="0">
              <a:solidFill>
                <a:srgbClr val="FFFFFF"/>
              </a:solidFill>
              <a:latin typeface="Avenir Light" panose="020B0402020203020204" pitchFamily="34" charset="77"/>
              <a:ea typeface="Helvetica Neue Thin" panose="020B0403020202020204" pitchFamily="34" charset="0"/>
            </a:endParaRPr>
          </a:p>
        </p:txBody>
      </p:sp>
      <p:sp>
        <p:nvSpPr>
          <p:cNvPr id="7" name="TextBox 4">
            <a:extLst>
              <a:ext uri="{FF2B5EF4-FFF2-40B4-BE49-F238E27FC236}">
                <a16:creationId xmlns:a16="http://schemas.microsoft.com/office/drawing/2014/main" id="{301F7626-AC7A-4887-ABC9-483A7EDF220E}"/>
              </a:ext>
            </a:extLst>
          </p:cNvPr>
          <p:cNvSpPr txBox="1"/>
          <p:nvPr userDrawn="1"/>
        </p:nvSpPr>
        <p:spPr>
          <a:xfrm>
            <a:off x="2119653" y="9680639"/>
            <a:ext cx="14425409" cy="364026"/>
          </a:xfrm>
          <a:prstGeom prst="rect">
            <a:avLst/>
          </a:prstGeom>
        </p:spPr>
        <p:txBody>
          <a:bodyPr lIns="0" tIns="0" rIns="0" bIns="0" rtlCol="0" anchor="t">
            <a:spAutoFit/>
          </a:bodyPr>
          <a:lstStyle/>
          <a:p>
            <a:pPr algn="ctr">
              <a:lnSpc>
                <a:spcPts val="2831"/>
              </a:lnSpc>
            </a:pPr>
            <a:r>
              <a:rPr lang="en-US" sz="2399" spc="371" dirty="0">
                <a:solidFill>
                  <a:srgbClr val="A6A6A6"/>
                </a:solidFill>
                <a:latin typeface="Avenir Book" panose="02000503020000020003" pitchFamily="2" charset="0"/>
              </a:rPr>
              <a:t>sign up for online bulletins at </a:t>
            </a:r>
            <a:r>
              <a:rPr lang="en-US" sz="2399" spc="371" dirty="0">
                <a:solidFill>
                  <a:srgbClr val="000000"/>
                </a:solidFill>
                <a:latin typeface="Avenir Book" panose="02000503020000020003" pitchFamily="2" charset="0"/>
              </a:rPr>
              <a:t>https://</a:t>
            </a:r>
            <a:r>
              <a:rPr lang="en-US" sz="2399" spc="371" dirty="0" err="1">
                <a:solidFill>
                  <a:srgbClr val="000000"/>
                </a:solidFill>
                <a:latin typeface="Avenir Book" panose="02000503020000020003" pitchFamily="2" charset="0"/>
              </a:rPr>
              <a:t>tinyurl.com</a:t>
            </a:r>
            <a:r>
              <a:rPr lang="en-US" sz="2399" spc="371" dirty="0">
                <a:solidFill>
                  <a:srgbClr val="000000"/>
                </a:solidFill>
                <a:latin typeface="Avenir Book" panose="02000503020000020003" pitchFamily="2" charset="0"/>
              </a:rPr>
              <a:t>/</a:t>
            </a:r>
            <a:r>
              <a:rPr lang="en-US" sz="2399" spc="371" dirty="0" err="1">
                <a:solidFill>
                  <a:srgbClr val="000000"/>
                </a:solidFill>
                <a:latin typeface="Avenir Book" panose="02000503020000020003" pitchFamily="2" charset="0"/>
              </a:rPr>
              <a:t>lgcannouncements</a:t>
            </a:r>
            <a:endParaRPr lang="en-US" sz="2399" spc="371" dirty="0">
              <a:solidFill>
                <a:srgbClr val="000000"/>
              </a:solidFill>
              <a:latin typeface="Avenir Book" panose="02000503020000020003" pitchFamily="2" charset="0"/>
            </a:endParaRPr>
          </a:p>
        </p:txBody>
      </p:sp>
    </p:spTree>
    <p:extLst>
      <p:ext uri="{BB962C8B-B14F-4D97-AF65-F5344CB8AC3E}">
        <p14:creationId xmlns:p14="http://schemas.microsoft.com/office/powerpoint/2010/main" val="339437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nouncement 3">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072C2833-4BFD-41BF-8833-105E06B529BF}"/>
              </a:ext>
            </a:extLst>
          </p:cNvPr>
          <p:cNvSpPr/>
          <p:nvPr userDrawn="1"/>
        </p:nvSpPr>
        <p:spPr>
          <a:xfrm>
            <a:off x="-85281" y="4244865"/>
            <a:ext cx="18436343" cy="696282"/>
          </a:xfrm>
          <a:prstGeom prst="rect">
            <a:avLst/>
          </a:prstGeom>
          <a:solidFill>
            <a:srgbClr val="BBD9D7">
              <a:alpha val="38823"/>
            </a:srgbClr>
          </a:solidFill>
        </p:spPr>
      </p:sp>
      <p:sp>
        <p:nvSpPr>
          <p:cNvPr id="29" name="Picture Placeholder 26">
            <a:extLst>
              <a:ext uri="{FF2B5EF4-FFF2-40B4-BE49-F238E27FC236}">
                <a16:creationId xmlns:a16="http://schemas.microsoft.com/office/drawing/2014/main" id="{98A8FB6D-B2CB-4E03-BF42-52A73FD278BF}"/>
              </a:ext>
            </a:extLst>
          </p:cNvPr>
          <p:cNvSpPr>
            <a:spLocks noGrp="1"/>
          </p:cNvSpPr>
          <p:nvPr>
            <p:ph type="pic" sz="quarter" idx="12"/>
          </p:nvPr>
        </p:nvSpPr>
        <p:spPr>
          <a:xfrm>
            <a:off x="12608850" y="1540832"/>
            <a:ext cx="4757738" cy="4298950"/>
          </a:xfrm>
        </p:spPr>
        <p:txBody>
          <a:bodyPr/>
          <a:lstStyle/>
          <a:p>
            <a:endParaRPr lang="en-CA" dirty="0"/>
          </a:p>
        </p:txBody>
      </p:sp>
      <p:sp>
        <p:nvSpPr>
          <p:cNvPr id="27" name="Picture Placeholder 26">
            <a:extLst>
              <a:ext uri="{FF2B5EF4-FFF2-40B4-BE49-F238E27FC236}">
                <a16:creationId xmlns:a16="http://schemas.microsoft.com/office/drawing/2014/main" id="{D93DDF92-E20B-4980-9E00-9F73F7BEC871}"/>
              </a:ext>
            </a:extLst>
          </p:cNvPr>
          <p:cNvSpPr>
            <a:spLocks noGrp="1"/>
          </p:cNvSpPr>
          <p:nvPr>
            <p:ph type="pic" sz="quarter" idx="10"/>
          </p:nvPr>
        </p:nvSpPr>
        <p:spPr>
          <a:xfrm>
            <a:off x="921412" y="1539475"/>
            <a:ext cx="4757738" cy="4298950"/>
          </a:xfrm>
        </p:spPr>
        <p:txBody>
          <a:bodyPr/>
          <a:lstStyle/>
          <a:p>
            <a:endParaRPr lang="en-CA"/>
          </a:p>
        </p:txBody>
      </p:sp>
      <p:sp>
        <p:nvSpPr>
          <p:cNvPr id="28" name="Picture Placeholder 26">
            <a:extLst>
              <a:ext uri="{FF2B5EF4-FFF2-40B4-BE49-F238E27FC236}">
                <a16:creationId xmlns:a16="http://schemas.microsoft.com/office/drawing/2014/main" id="{3172B181-D1AF-4FB5-A9A9-71255627E9BB}"/>
              </a:ext>
            </a:extLst>
          </p:cNvPr>
          <p:cNvSpPr>
            <a:spLocks noGrp="1"/>
          </p:cNvSpPr>
          <p:nvPr>
            <p:ph type="pic" sz="quarter" idx="11"/>
          </p:nvPr>
        </p:nvSpPr>
        <p:spPr>
          <a:xfrm>
            <a:off x="6765131" y="1540832"/>
            <a:ext cx="4757738" cy="4298950"/>
          </a:xfrm>
        </p:spPr>
        <p:txBody>
          <a:bodyPr/>
          <a:lstStyle/>
          <a:p>
            <a:endParaRPr lang="en-CA" dirty="0"/>
          </a:p>
        </p:txBody>
      </p:sp>
      <p:sp>
        <p:nvSpPr>
          <p:cNvPr id="4" name="Text Placeholder 3">
            <a:extLst>
              <a:ext uri="{FF2B5EF4-FFF2-40B4-BE49-F238E27FC236}">
                <a16:creationId xmlns:a16="http://schemas.microsoft.com/office/drawing/2014/main" id="{08042C81-C52A-A945-A980-59BBBCFCD3D7}"/>
              </a:ext>
            </a:extLst>
          </p:cNvPr>
          <p:cNvSpPr>
            <a:spLocks noGrp="1"/>
          </p:cNvSpPr>
          <p:nvPr>
            <p:ph type="body" sz="quarter" idx="24" hasCustomPrompt="1"/>
          </p:nvPr>
        </p:nvSpPr>
        <p:spPr>
          <a:xfrm>
            <a:off x="603700" y="7320361"/>
            <a:ext cx="5392738" cy="1820863"/>
          </a:xfrm>
        </p:spPr>
        <p:txBody>
          <a:bodyPr>
            <a:normAutofit/>
          </a:bodyPr>
          <a:lstStyle>
            <a:lvl1pPr marL="0" indent="0">
              <a:buNone/>
              <a:defRPr sz="2800">
                <a:solidFill>
                  <a:schemeClr val="accent5">
                    <a:lumMod val="50000"/>
                  </a:schemeClr>
                </a:solidFill>
              </a:defRPr>
            </a:lvl1pPr>
          </a:lstStyle>
          <a:p>
            <a:pPr lvl="0"/>
            <a:r>
              <a:rPr lang="en-US" dirty="0"/>
              <a:t>Announcement Summary</a:t>
            </a:r>
            <a:endParaRPr lang="en-CA" dirty="0"/>
          </a:p>
        </p:txBody>
      </p:sp>
      <p:sp>
        <p:nvSpPr>
          <p:cNvPr id="19" name="Text Placeholder 3">
            <a:extLst>
              <a:ext uri="{FF2B5EF4-FFF2-40B4-BE49-F238E27FC236}">
                <a16:creationId xmlns:a16="http://schemas.microsoft.com/office/drawing/2014/main" id="{7F39D676-4E06-944A-9D31-A35409F6785A}"/>
              </a:ext>
            </a:extLst>
          </p:cNvPr>
          <p:cNvSpPr>
            <a:spLocks noGrp="1"/>
          </p:cNvSpPr>
          <p:nvPr>
            <p:ph type="body" sz="quarter" idx="25" hasCustomPrompt="1"/>
          </p:nvPr>
        </p:nvSpPr>
        <p:spPr>
          <a:xfrm>
            <a:off x="6470603" y="7320361"/>
            <a:ext cx="5392738" cy="1820863"/>
          </a:xfrm>
        </p:spPr>
        <p:txBody>
          <a:bodyPr>
            <a:normAutofit/>
          </a:bodyPr>
          <a:lstStyle>
            <a:lvl1pPr marL="0" indent="0">
              <a:buNone/>
              <a:defRPr sz="2800">
                <a:solidFill>
                  <a:schemeClr val="accent5">
                    <a:lumMod val="50000"/>
                  </a:schemeClr>
                </a:solidFill>
              </a:defRPr>
            </a:lvl1pPr>
          </a:lstStyle>
          <a:p>
            <a:pPr lvl="0"/>
            <a:r>
              <a:rPr lang="en-US" dirty="0"/>
              <a:t>Announcement Summary</a:t>
            </a:r>
            <a:endParaRPr lang="en-CA" dirty="0"/>
          </a:p>
        </p:txBody>
      </p:sp>
      <p:sp>
        <p:nvSpPr>
          <p:cNvPr id="20" name="Text Placeholder 3">
            <a:extLst>
              <a:ext uri="{FF2B5EF4-FFF2-40B4-BE49-F238E27FC236}">
                <a16:creationId xmlns:a16="http://schemas.microsoft.com/office/drawing/2014/main" id="{6DCA5051-0811-184C-9F8F-620577D0C7A9}"/>
              </a:ext>
            </a:extLst>
          </p:cNvPr>
          <p:cNvSpPr>
            <a:spLocks noGrp="1"/>
          </p:cNvSpPr>
          <p:nvPr>
            <p:ph type="body" sz="quarter" idx="26" hasCustomPrompt="1"/>
          </p:nvPr>
        </p:nvSpPr>
        <p:spPr>
          <a:xfrm>
            <a:off x="12291052" y="7320360"/>
            <a:ext cx="5392738" cy="1820863"/>
          </a:xfrm>
        </p:spPr>
        <p:txBody>
          <a:bodyPr>
            <a:normAutofit/>
          </a:bodyPr>
          <a:lstStyle>
            <a:lvl1pPr marL="0" indent="0">
              <a:buNone/>
              <a:defRPr sz="2800">
                <a:solidFill>
                  <a:schemeClr val="accent5">
                    <a:lumMod val="50000"/>
                  </a:schemeClr>
                </a:solidFill>
              </a:defRPr>
            </a:lvl1pPr>
          </a:lstStyle>
          <a:p>
            <a:pPr lvl="0"/>
            <a:r>
              <a:rPr lang="en-US" dirty="0"/>
              <a:t>Announcement Summary</a:t>
            </a:r>
            <a:endParaRPr lang="en-CA" dirty="0"/>
          </a:p>
        </p:txBody>
      </p:sp>
      <p:sp>
        <p:nvSpPr>
          <p:cNvPr id="8" name="Text Placeholder 7">
            <a:extLst>
              <a:ext uri="{FF2B5EF4-FFF2-40B4-BE49-F238E27FC236}">
                <a16:creationId xmlns:a16="http://schemas.microsoft.com/office/drawing/2014/main" id="{D4ED4410-483B-9740-9F13-4CDD170EE568}"/>
              </a:ext>
            </a:extLst>
          </p:cNvPr>
          <p:cNvSpPr>
            <a:spLocks noGrp="1"/>
          </p:cNvSpPr>
          <p:nvPr>
            <p:ph type="body" sz="quarter" idx="27" hasCustomPrompt="1"/>
          </p:nvPr>
        </p:nvSpPr>
        <p:spPr>
          <a:xfrm>
            <a:off x="603700" y="6452656"/>
            <a:ext cx="5392738" cy="867705"/>
          </a:xfrm>
        </p:spPr>
        <p:txBody>
          <a:bodyPr>
            <a:normAutofit/>
          </a:bodyPr>
          <a:lstStyle>
            <a:lvl1pPr marL="0" indent="0" algn="ctr">
              <a:buNone/>
              <a:defRPr sz="3600">
                <a:solidFill>
                  <a:schemeClr val="accent5">
                    <a:lumMod val="50000"/>
                  </a:schemeClr>
                </a:solidFill>
                <a:latin typeface="Avenir Book" panose="02000503020000020003" pitchFamily="2" charset="0"/>
              </a:defRPr>
            </a:lvl1pPr>
          </a:lstStyle>
          <a:p>
            <a:pPr lvl="0"/>
            <a:r>
              <a:rPr lang="en-US" dirty="0"/>
              <a:t>Announcement Title</a:t>
            </a:r>
            <a:endParaRPr lang="en-CA" dirty="0"/>
          </a:p>
        </p:txBody>
      </p:sp>
      <p:sp>
        <p:nvSpPr>
          <p:cNvPr id="25" name="Text Placeholder 7">
            <a:extLst>
              <a:ext uri="{FF2B5EF4-FFF2-40B4-BE49-F238E27FC236}">
                <a16:creationId xmlns:a16="http://schemas.microsoft.com/office/drawing/2014/main" id="{374BD175-4A9E-2741-923B-B2BCF6CC125B}"/>
              </a:ext>
            </a:extLst>
          </p:cNvPr>
          <p:cNvSpPr>
            <a:spLocks noGrp="1"/>
          </p:cNvSpPr>
          <p:nvPr>
            <p:ph type="body" sz="quarter" idx="28" hasCustomPrompt="1"/>
          </p:nvPr>
        </p:nvSpPr>
        <p:spPr>
          <a:xfrm>
            <a:off x="6470603" y="6452655"/>
            <a:ext cx="5392738" cy="867705"/>
          </a:xfrm>
        </p:spPr>
        <p:txBody>
          <a:bodyPr>
            <a:normAutofit/>
          </a:bodyPr>
          <a:lstStyle>
            <a:lvl1pPr marL="0" indent="0" algn="ctr">
              <a:buNone/>
              <a:defRPr sz="3600">
                <a:solidFill>
                  <a:schemeClr val="accent5">
                    <a:lumMod val="50000"/>
                  </a:schemeClr>
                </a:solidFill>
                <a:latin typeface="Avenir Book" panose="02000503020000020003" pitchFamily="2" charset="0"/>
              </a:defRPr>
            </a:lvl1pPr>
          </a:lstStyle>
          <a:p>
            <a:pPr lvl="0"/>
            <a:r>
              <a:rPr lang="en-US" dirty="0"/>
              <a:t>Announcement Title</a:t>
            </a:r>
            <a:endParaRPr lang="en-CA" dirty="0"/>
          </a:p>
        </p:txBody>
      </p:sp>
      <p:sp>
        <p:nvSpPr>
          <p:cNvPr id="33" name="Text Placeholder 7">
            <a:extLst>
              <a:ext uri="{FF2B5EF4-FFF2-40B4-BE49-F238E27FC236}">
                <a16:creationId xmlns:a16="http://schemas.microsoft.com/office/drawing/2014/main" id="{10AB2C59-0300-E848-9CBA-28D3733649CE}"/>
              </a:ext>
            </a:extLst>
          </p:cNvPr>
          <p:cNvSpPr>
            <a:spLocks noGrp="1"/>
          </p:cNvSpPr>
          <p:nvPr>
            <p:ph type="body" sz="quarter" idx="29" hasCustomPrompt="1"/>
          </p:nvPr>
        </p:nvSpPr>
        <p:spPr>
          <a:xfrm>
            <a:off x="12291052" y="6452655"/>
            <a:ext cx="5392738" cy="867705"/>
          </a:xfrm>
        </p:spPr>
        <p:txBody>
          <a:bodyPr>
            <a:normAutofit/>
          </a:bodyPr>
          <a:lstStyle>
            <a:lvl1pPr marL="0" indent="0" algn="ctr">
              <a:buNone/>
              <a:defRPr sz="3600">
                <a:solidFill>
                  <a:schemeClr val="accent5">
                    <a:lumMod val="50000"/>
                  </a:schemeClr>
                </a:solidFill>
                <a:latin typeface="Avenir Book" panose="02000503020000020003" pitchFamily="2" charset="0"/>
              </a:defRPr>
            </a:lvl1pPr>
          </a:lstStyle>
          <a:p>
            <a:pPr lvl="0"/>
            <a:r>
              <a:rPr lang="en-US" dirty="0"/>
              <a:t>Announcement Title</a:t>
            </a:r>
            <a:endParaRPr lang="en-CA" dirty="0"/>
          </a:p>
        </p:txBody>
      </p:sp>
    </p:spTree>
    <p:extLst>
      <p:ext uri="{BB962C8B-B14F-4D97-AF65-F5344CB8AC3E}">
        <p14:creationId xmlns:p14="http://schemas.microsoft.com/office/powerpoint/2010/main" val="366905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nouncement 2">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DC9B1718-FFE1-46F9-B0A2-1AD549F1D80D}"/>
              </a:ext>
            </a:extLst>
          </p:cNvPr>
          <p:cNvSpPr/>
          <p:nvPr userDrawn="1"/>
        </p:nvSpPr>
        <p:spPr>
          <a:xfrm>
            <a:off x="-148343" y="4229096"/>
            <a:ext cx="18436343" cy="696282"/>
          </a:xfrm>
          <a:prstGeom prst="rect">
            <a:avLst/>
          </a:prstGeom>
          <a:solidFill>
            <a:srgbClr val="BBD9D7">
              <a:alpha val="38823"/>
            </a:srgbClr>
          </a:solidFill>
        </p:spPr>
      </p:sp>
      <p:sp>
        <p:nvSpPr>
          <p:cNvPr id="18" name="Picture Placeholder 26">
            <a:extLst>
              <a:ext uri="{FF2B5EF4-FFF2-40B4-BE49-F238E27FC236}">
                <a16:creationId xmlns:a16="http://schemas.microsoft.com/office/drawing/2014/main" id="{96D05A84-1BA4-423F-A7DE-6679B4354394}"/>
              </a:ext>
            </a:extLst>
          </p:cNvPr>
          <p:cNvSpPr>
            <a:spLocks noGrp="1"/>
          </p:cNvSpPr>
          <p:nvPr>
            <p:ph type="pic" sz="quarter" idx="11"/>
          </p:nvPr>
        </p:nvSpPr>
        <p:spPr>
          <a:xfrm>
            <a:off x="9846372" y="1602526"/>
            <a:ext cx="4757738" cy="4298950"/>
          </a:xfrm>
        </p:spPr>
        <p:txBody>
          <a:bodyPr/>
          <a:lstStyle/>
          <a:p>
            <a:endParaRPr lang="en-CA"/>
          </a:p>
        </p:txBody>
      </p:sp>
      <p:sp>
        <p:nvSpPr>
          <p:cNvPr id="17" name="Picture Placeholder 26">
            <a:extLst>
              <a:ext uri="{FF2B5EF4-FFF2-40B4-BE49-F238E27FC236}">
                <a16:creationId xmlns:a16="http://schemas.microsoft.com/office/drawing/2014/main" id="{D178746C-1CCF-4312-8926-D1A6235B3047}"/>
              </a:ext>
            </a:extLst>
          </p:cNvPr>
          <p:cNvSpPr>
            <a:spLocks noGrp="1"/>
          </p:cNvSpPr>
          <p:nvPr>
            <p:ph type="pic" sz="quarter" idx="10"/>
          </p:nvPr>
        </p:nvSpPr>
        <p:spPr>
          <a:xfrm>
            <a:off x="3741054" y="1519048"/>
            <a:ext cx="4757738" cy="4298950"/>
          </a:xfrm>
        </p:spPr>
        <p:txBody>
          <a:bodyPr/>
          <a:lstStyle/>
          <a:p>
            <a:endParaRPr lang="en-CA" dirty="0"/>
          </a:p>
        </p:txBody>
      </p:sp>
      <p:sp>
        <p:nvSpPr>
          <p:cNvPr id="5" name="Text Placeholder 4">
            <a:extLst>
              <a:ext uri="{FF2B5EF4-FFF2-40B4-BE49-F238E27FC236}">
                <a16:creationId xmlns:a16="http://schemas.microsoft.com/office/drawing/2014/main" id="{E4B94E3C-AB0C-C248-AA09-34A5B2CACCAE}"/>
              </a:ext>
            </a:extLst>
          </p:cNvPr>
          <p:cNvSpPr>
            <a:spLocks noGrp="1"/>
          </p:cNvSpPr>
          <p:nvPr>
            <p:ph type="body" sz="quarter" idx="24" hasCustomPrompt="1"/>
          </p:nvPr>
        </p:nvSpPr>
        <p:spPr>
          <a:xfrm>
            <a:off x="3423554" y="6321977"/>
            <a:ext cx="5392737" cy="879475"/>
          </a:xfrm>
        </p:spPr>
        <p:txBody>
          <a:bodyPr/>
          <a:lstStyle>
            <a:lvl1pPr marL="0" indent="0" algn="ctr">
              <a:buNone/>
              <a:defRPr sz="3600" b="0" i="0">
                <a:solidFill>
                  <a:schemeClr val="accent5">
                    <a:lumMod val="50000"/>
                  </a:schemeClr>
                </a:solidFill>
                <a:latin typeface="Avenir Light" panose="020B0402020203020204" pitchFamily="34" charset="77"/>
              </a:defRPr>
            </a:lvl1pPr>
          </a:lstStyle>
          <a:p>
            <a:pPr lvl="0"/>
            <a:r>
              <a:rPr lang="en-US" dirty="0"/>
              <a:t>Announcement Title</a:t>
            </a:r>
            <a:endParaRPr lang="en-CA" dirty="0"/>
          </a:p>
        </p:txBody>
      </p:sp>
      <p:sp>
        <p:nvSpPr>
          <p:cNvPr id="8" name="Text Placeholder 7">
            <a:extLst>
              <a:ext uri="{FF2B5EF4-FFF2-40B4-BE49-F238E27FC236}">
                <a16:creationId xmlns:a16="http://schemas.microsoft.com/office/drawing/2014/main" id="{52EEF453-7154-EE4C-88D1-4827EFD10AE4}"/>
              </a:ext>
            </a:extLst>
          </p:cNvPr>
          <p:cNvSpPr>
            <a:spLocks noGrp="1"/>
          </p:cNvSpPr>
          <p:nvPr>
            <p:ph type="body" sz="quarter" idx="25" hasCustomPrompt="1"/>
          </p:nvPr>
        </p:nvSpPr>
        <p:spPr>
          <a:xfrm>
            <a:off x="3423554" y="7201453"/>
            <a:ext cx="5392737" cy="1865313"/>
          </a:xfrm>
        </p:spPr>
        <p:txBody>
          <a:bodyPr>
            <a:normAutofit/>
          </a:bodyPr>
          <a:lstStyle>
            <a:lvl1pPr marL="0" indent="0">
              <a:buNone/>
              <a:defRPr sz="2800">
                <a:solidFill>
                  <a:schemeClr val="accent5">
                    <a:lumMod val="50000"/>
                  </a:schemeClr>
                </a:solidFill>
              </a:defRPr>
            </a:lvl1pPr>
          </a:lstStyle>
          <a:p>
            <a:pPr lvl="0"/>
            <a:r>
              <a:rPr lang="en-US" dirty="0"/>
              <a:t>Announcement summary</a:t>
            </a:r>
            <a:endParaRPr lang="en-CA" dirty="0"/>
          </a:p>
        </p:txBody>
      </p:sp>
      <p:sp>
        <p:nvSpPr>
          <p:cNvPr id="16" name="Text Placeholder 7">
            <a:extLst>
              <a:ext uri="{FF2B5EF4-FFF2-40B4-BE49-F238E27FC236}">
                <a16:creationId xmlns:a16="http://schemas.microsoft.com/office/drawing/2014/main" id="{870A5BDE-27A7-1546-83A2-DB873B1D9AEB}"/>
              </a:ext>
            </a:extLst>
          </p:cNvPr>
          <p:cNvSpPr>
            <a:spLocks noGrp="1"/>
          </p:cNvSpPr>
          <p:nvPr>
            <p:ph type="body" sz="quarter" idx="26" hasCustomPrompt="1"/>
          </p:nvPr>
        </p:nvSpPr>
        <p:spPr>
          <a:xfrm>
            <a:off x="9528872" y="7201453"/>
            <a:ext cx="5392737" cy="1865313"/>
          </a:xfrm>
        </p:spPr>
        <p:txBody>
          <a:bodyPr>
            <a:normAutofit/>
          </a:bodyPr>
          <a:lstStyle>
            <a:lvl1pPr marL="0" indent="0">
              <a:buNone/>
              <a:defRPr sz="2800">
                <a:solidFill>
                  <a:schemeClr val="accent5">
                    <a:lumMod val="50000"/>
                  </a:schemeClr>
                </a:solidFill>
              </a:defRPr>
            </a:lvl1pPr>
          </a:lstStyle>
          <a:p>
            <a:pPr lvl="0"/>
            <a:r>
              <a:rPr lang="en-US" dirty="0"/>
              <a:t>Announcement summary</a:t>
            </a:r>
            <a:endParaRPr lang="en-CA" dirty="0"/>
          </a:p>
        </p:txBody>
      </p:sp>
      <p:sp>
        <p:nvSpPr>
          <p:cNvPr id="24" name="Text Placeholder 4">
            <a:extLst>
              <a:ext uri="{FF2B5EF4-FFF2-40B4-BE49-F238E27FC236}">
                <a16:creationId xmlns:a16="http://schemas.microsoft.com/office/drawing/2014/main" id="{B9E4D425-39F7-4E4A-BCD9-18A2AFDBAFA1}"/>
              </a:ext>
            </a:extLst>
          </p:cNvPr>
          <p:cNvSpPr>
            <a:spLocks noGrp="1"/>
          </p:cNvSpPr>
          <p:nvPr>
            <p:ph type="body" sz="quarter" idx="27" hasCustomPrompt="1"/>
          </p:nvPr>
        </p:nvSpPr>
        <p:spPr>
          <a:xfrm>
            <a:off x="9528871" y="6321977"/>
            <a:ext cx="5392737" cy="879475"/>
          </a:xfrm>
        </p:spPr>
        <p:txBody>
          <a:bodyPr/>
          <a:lstStyle>
            <a:lvl1pPr marL="0" indent="0" algn="ctr">
              <a:buNone/>
              <a:defRPr sz="3600" b="0" i="0">
                <a:solidFill>
                  <a:schemeClr val="accent5">
                    <a:lumMod val="50000"/>
                  </a:schemeClr>
                </a:solidFill>
                <a:latin typeface="Avenir Light" panose="020B0402020203020204" pitchFamily="34" charset="77"/>
              </a:defRPr>
            </a:lvl1pPr>
          </a:lstStyle>
          <a:p>
            <a:pPr lvl="0"/>
            <a:r>
              <a:rPr lang="en-US" dirty="0"/>
              <a:t>Announcement Title</a:t>
            </a:r>
            <a:endParaRPr lang="en-CA" dirty="0"/>
          </a:p>
        </p:txBody>
      </p:sp>
    </p:spTree>
    <p:extLst>
      <p:ext uri="{BB962C8B-B14F-4D97-AF65-F5344CB8AC3E}">
        <p14:creationId xmlns:p14="http://schemas.microsoft.com/office/powerpoint/2010/main" val="189441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ffering">
    <p:bg>
      <p:bgPr>
        <a:solidFill>
          <a:srgbClr val="A3CBC8"/>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3E9F5AC-E5AE-45B8-B8AC-B51037425594}"/>
              </a:ext>
            </a:extLst>
          </p:cNvPr>
          <p:cNvPicPr>
            <a:picLocks noChangeAspect="1"/>
          </p:cNvPicPr>
          <p:nvPr userDrawn="1"/>
        </p:nvPicPr>
        <p:blipFill>
          <a:blip r:embed="rId2">
            <a:alphaModFix amt="25000"/>
          </a:blip>
          <a:stretch>
            <a:fillRect/>
          </a:stretch>
        </p:blipFill>
        <p:spPr>
          <a:xfrm>
            <a:off x="2278405" y="0"/>
            <a:ext cx="16009595" cy="10312101"/>
          </a:xfrm>
          <a:prstGeom prst="rect">
            <a:avLst/>
          </a:prstGeom>
        </p:spPr>
      </p:pic>
      <p:sp>
        <p:nvSpPr>
          <p:cNvPr id="6" name="AutoShape 2">
            <a:extLst>
              <a:ext uri="{FF2B5EF4-FFF2-40B4-BE49-F238E27FC236}">
                <a16:creationId xmlns:a16="http://schemas.microsoft.com/office/drawing/2014/main" id="{B3383C60-F548-4887-A97A-019D427C47F0}"/>
              </a:ext>
            </a:extLst>
          </p:cNvPr>
          <p:cNvSpPr/>
          <p:nvPr userDrawn="1"/>
        </p:nvSpPr>
        <p:spPr>
          <a:xfrm>
            <a:off x="0" y="0"/>
            <a:ext cx="2278405" cy="10287000"/>
          </a:xfrm>
          <a:prstGeom prst="rect">
            <a:avLst/>
          </a:prstGeom>
          <a:solidFill>
            <a:srgbClr val="FBFFFF"/>
          </a:solidFill>
        </p:spPr>
      </p:sp>
      <p:sp>
        <p:nvSpPr>
          <p:cNvPr id="9" name="TextBox 5">
            <a:extLst>
              <a:ext uri="{FF2B5EF4-FFF2-40B4-BE49-F238E27FC236}">
                <a16:creationId xmlns:a16="http://schemas.microsoft.com/office/drawing/2014/main" id="{C751E95D-EAA0-4B8E-8C92-5D37C11070F4}"/>
              </a:ext>
            </a:extLst>
          </p:cNvPr>
          <p:cNvSpPr txBox="1"/>
          <p:nvPr/>
        </p:nvSpPr>
        <p:spPr>
          <a:xfrm>
            <a:off x="2986442" y="2173830"/>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ea typeface="Helvetica Neue" panose="02000503000000020004" pitchFamily="2" charset="0"/>
                <a:cs typeface="Helvetica Neue" panose="02000503000000020004" pitchFamily="2" charset="0"/>
              </a:rPr>
              <a:t>General Expenses</a:t>
            </a:r>
          </a:p>
        </p:txBody>
      </p:sp>
      <p:sp>
        <p:nvSpPr>
          <p:cNvPr id="11" name="TextBox 7">
            <a:extLst>
              <a:ext uri="{FF2B5EF4-FFF2-40B4-BE49-F238E27FC236}">
                <a16:creationId xmlns:a16="http://schemas.microsoft.com/office/drawing/2014/main" id="{47254EC1-A000-4931-BA59-C97CFB3213B2}"/>
              </a:ext>
            </a:extLst>
          </p:cNvPr>
          <p:cNvSpPr txBox="1"/>
          <p:nvPr/>
        </p:nvSpPr>
        <p:spPr>
          <a:xfrm>
            <a:off x="2986442" y="4300343"/>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Building Fund</a:t>
            </a:r>
          </a:p>
        </p:txBody>
      </p:sp>
      <p:sp>
        <p:nvSpPr>
          <p:cNvPr id="14" name="TextBox 10">
            <a:extLst>
              <a:ext uri="{FF2B5EF4-FFF2-40B4-BE49-F238E27FC236}">
                <a16:creationId xmlns:a16="http://schemas.microsoft.com/office/drawing/2014/main" id="{6781B167-012C-49BD-B446-E2AA78323BC3}"/>
              </a:ext>
            </a:extLst>
          </p:cNvPr>
          <p:cNvSpPr txBox="1"/>
          <p:nvPr userDrawn="1"/>
        </p:nvSpPr>
        <p:spPr>
          <a:xfrm rot="-5400000">
            <a:off x="-4377870" y="6142535"/>
            <a:ext cx="10775040" cy="547370"/>
          </a:xfrm>
          <a:prstGeom prst="rect">
            <a:avLst/>
          </a:prstGeom>
        </p:spPr>
        <p:txBody>
          <a:bodyPr lIns="0" tIns="0" rIns="0" bIns="0" rtlCol="0" anchor="t">
            <a:spAutoFit/>
          </a:bodyPr>
          <a:lstStyle/>
          <a:p>
            <a:pPr algn="ctr">
              <a:lnSpc>
                <a:spcPts val="4420"/>
              </a:lnSpc>
            </a:pPr>
            <a:r>
              <a:rPr lang="en-US" sz="3400" b="0" i="0" spc="34" dirty="0">
                <a:solidFill>
                  <a:srgbClr val="BBD9D7"/>
                </a:solidFill>
                <a:latin typeface="Avenir Light" panose="020B0402020203020204" pitchFamily="34" charset="77"/>
              </a:rPr>
              <a:t>LAST WEEK'S OFFERING</a:t>
            </a:r>
          </a:p>
        </p:txBody>
      </p:sp>
      <p:sp>
        <p:nvSpPr>
          <p:cNvPr id="16" name="TextBox 12">
            <a:extLst>
              <a:ext uri="{FF2B5EF4-FFF2-40B4-BE49-F238E27FC236}">
                <a16:creationId xmlns:a16="http://schemas.microsoft.com/office/drawing/2014/main" id="{35D632C7-A8B1-4529-9E4F-CBB2ED1FB240}"/>
              </a:ext>
            </a:extLst>
          </p:cNvPr>
          <p:cNvSpPr txBox="1"/>
          <p:nvPr/>
        </p:nvSpPr>
        <p:spPr>
          <a:xfrm>
            <a:off x="9834298" y="2173830"/>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Thanksgiving</a:t>
            </a:r>
          </a:p>
        </p:txBody>
      </p:sp>
      <p:sp>
        <p:nvSpPr>
          <p:cNvPr id="18" name="TextBox 14">
            <a:extLst>
              <a:ext uri="{FF2B5EF4-FFF2-40B4-BE49-F238E27FC236}">
                <a16:creationId xmlns:a16="http://schemas.microsoft.com/office/drawing/2014/main" id="{0AE79466-BCCA-402D-8DF1-6CFF771D8E57}"/>
              </a:ext>
            </a:extLst>
          </p:cNvPr>
          <p:cNvSpPr txBox="1"/>
          <p:nvPr/>
        </p:nvSpPr>
        <p:spPr>
          <a:xfrm>
            <a:off x="9834298" y="4300343"/>
            <a:ext cx="7838831" cy="587918"/>
          </a:xfrm>
          <a:prstGeom prst="rect">
            <a:avLst/>
          </a:prstGeom>
        </p:spPr>
        <p:txBody>
          <a:bodyPr lIns="0" tIns="0" rIns="0" bIns="0" rtlCol="0" anchor="t">
            <a:spAutoFit/>
          </a:bodyPr>
          <a:lstStyle/>
          <a:p>
            <a:pPr>
              <a:lnSpc>
                <a:spcPts val="4680"/>
              </a:lnSpc>
            </a:pPr>
            <a:r>
              <a:rPr lang="en-US" sz="3600" spc="107" dirty="0">
                <a:solidFill>
                  <a:srgbClr val="FBFFFF"/>
                </a:solidFill>
                <a:latin typeface="Avenir Book" panose="02000503020000020003" pitchFamily="2" charset="0"/>
              </a:rPr>
              <a:t>Missions &amp; Designated Funds</a:t>
            </a:r>
          </a:p>
        </p:txBody>
      </p:sp>
      <p:sp>
        <p:nvSpPr>
          <p:cNvPr id="4" name="Text Placeholder 3">
            <a:extLst>
              <a:ext uri="{FF2B5EF4-FFF2-40B4-BE49-F238E27FC236}">
                <a16:creationId xmlns:a16="http://schemas.microsoft.com/office/drawing/2014/main" id="{25F8536B-F5D2-6643-AFE7-1BE17A7B44AA}"/>
              </a:ext>
            </a:extLst>
          </p:cNvPr>
          <p:cNvSpPr>
            <a:spLocks noGrp="1"/>
          </p:cNvSpPr>
          <p:nvPr>
            <p:ph type="body" sz="quarter" idx="15" hasCustomPrompt="1"/>
          </p:nvPr>
        </p:nvSpPr>
        <p:spPr>
          <a:xfrm>
            <a:off x="3468688" y="2898775"/>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17" name="Text Placeholder 3">
            <a:extLst>
              <a:ext uri="{FF2B5EF4-FFF2-40B4-BE49-F238E27FC236}">
                <a16:creationId xmlns:a16="http://schemas.microsoft.com/office/drawing/2014/main" id="{423484F5-0F72-B44B-8EFB-D2240770B63A}"/>
              </a:ext>
            </a:extLst>
          </p:cNvPr>
          <p:cNvSpPr>
            <a:spLocks noGrp="1"/>
          </p:cNvSpPr>
          <p:nvPr>
            <p:ph type="body" sz="quarter" idx="16" hasCustomPrompt="1"/>
          </p:nvPr>
        </p:nvSpPr>
        <p:spPr>
          <a:xfrm>
            <a:off x="3468687" y="4987577"/>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19" name="Text Placeholder 3">
            <a:extLst>
              <a:ext uri="{FF2B5EF4-FFF2-40B4-BE49-F238E27FC236}">
                <a16:creationId xmlns:a16="http://schemas.microsoft.com/office/drawing/2014/main" id="{1CBDD0DC-F400-6542-860E-63803E63BD46}"/>
              </a:ext>
            </a:extLst>
          </p:cNvPr>
          <p:cNvSpPr>
            <a:spLocks noGrp="1"/>
          </p:cNvSpPr>
          <p:nvPr>
            <p:ph type="body" sz="quarter" idx="17" hasCustomPrompt="1"/>
          </p:nvPr>
        </p:nvSpPr>
        <p:spPr>
          <a:xfrm>
            <a:off x="10283202" y="2895375"/>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1" name="Text Placeholder 3">
            <a:extLst>
              <a:ext uri="{FF2B5EF4-FFF2-40B4-BE49-F238E27FC236}">
                <a16:creationId xmlns:a16="http://schemas.microsoft.com/office/drawing/2014/main" id="{81CE4DA2-F7CC-FD41-9030-227B122FC4F0}"/>
              </a:ext>
            </a:extLst>
          </p:cNvPr>
          <p:cNvSpPr>
            <a:spLocks noGrp="1"/>
          </p:cNvSpPr>
          <p:nvPr>
            <p:ph type="body" sz="quarter" idx="18" hasCustomPrompt="1"/>
          </p:nvPr>
        </p:nvSpPr>
        <p:spPr>
          <a:xfrm>
            <a:off x="10283202" y="4987577"/>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6" name="Text Placeholder 3">
            <a:extLst>
              <a:ext uri="{FF2B5EF4-FFF2-40B4-BE49-F238E27FC236}">
                <a16:creationId xmlns:a16="http://schemas.microsoft.com/office/drawing/2014/main" id="{F1A8AD62-DA93-2F49-B7A5-62646AA64024}"/>
              </a:ext>
            </a:extLst>
          </p:cNvPr>
          <p:cNvSpPr>
            <a:spLocks noGrp="1"/>
          </p:cNvSpPr>
          <p:nvPr>
            <p:ph type="body" sz="quarter" idx="19" hasCustomPrompt="1"/>
          </p:nvPr>
        </p:nvSpPr>
        <p:spPr>
          <a:xfrm>
            <a:off x="12973850" y="7261774"/>
            <a:ext cx="3514725" cy="822325"/>
          </a:xfrm>
        </p:spPr>
        <p:txBody>
          <a:bodyPr>
            <a:noAutofit/>
          </a:bodyPr>
          <a:lstStyle>
            <a:lvl1pPr marL="0" indent="0">
              <a:buNone/>
              <a:defRPr sz="4000" b="0" i="0">
                <a:solidFill>
                  <a:schemeClr val="bg1">
                    <a:lumMod val="95000"/>
                  </a:schemeClr>
                </a:solidFill>
                <a:latin typeface="Avenir Light" panose="020B0402020203020204" pitchFamily="34" charset="77"/>
                <a:ea typeface="Helvetica Neue" panose="02000503000000020004" pitchFamily="2" charset="0"/>
                <a:cs typeface="Helvetica Neue" panose="02000503000000020004" pitchFamily="2" charset="0"/>
              </a:defRPr>
            </a:lvl1pPr>
          </a:lstStyle>
          <a:p>
            <a:pPr lvl="0"/>
            <a:r>
              <a:rPr lang="en-US" dirty="0"/>
              <a:t>$</a:t>
            </a:r>
            <a:endParaRPr lang="en-CA" dirty="0"/>
          </a:p>
        </p:txBody>
      </p:sp>
      <p:sp>
        <p:nvSpPr>
          <p:cNvPr id="27" name="TextBox 14">
            <a:extLst>
              <a:ext uri="{FF2B5EF4-FFF2-40B4-BE49-F238E27FC236}">
                <a16:creationId xmlns:a16="http://schemas.microsoft.com/office/drawing/2014/main" id="{AE710781-CB13-0546-AE8E-BAC05B554F66}"/>
              </a:ext>
            </a:extLst>
          </p:cNvPr>
          <p:cNvSpPr txBox="1"/>
          <p:nvPr userDrawn="1"/>
        </p:nvSpPr>
        <p:spPr>
          <a:xfrm>
            <a:off x="11614438" y="7301144"/>
            <a:ext cx="1629162" cy="587918"/>
          </a:xfrm>
          <a:prstGeom prst="rect">
            <a:avLst/>
          </a:prstGeom>
        </p:spPr>
        <p:txBody>
          <a:bodyPr wrap="square" lIns="0" tIns="0" rIns="0" bIns="0" rtlCol="0" anchor="t">
            <a:spAutoFit/>
          </a:bodyPr>
          <a:lstStyle/>
          <a:p>
            <a:pPr>
              <a:lnSpc>
                <a:spcPts val="4680"/>
              </a:lnSpc>
            </a:pPr>
            <a:r>
              <a:rPr lang="en-US" sz="3600" spc="107" dirty="0">
                <a:solidFill>
                  <a:srgbClr val="FBFFFF"/>
                </a:solidFill>
                <a:latin typeface="Avenir Book" panose="02000503020000020003" pitchFamily="2" charset="0"/>
              </a:rPr>
              <a:t>Total:</a:t>
            </a:r>
          </a:p>
        </p:txBody>
      </p:sp>
    </p:spTree>
    <p:extLst>
      <p:ext uri="{BB962C8B-B14F-4D97-AF65-F5344CB8AC3E}">
        <p14:creationId xmlns:p14="http://schemas.microsoft.com/office/powerpoint/2010/main" val="392195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all To Worship">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75FEF-623C-4E55-87F6-3B3C8EDD86EB}"/>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4400" y="913689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CA" dirty="0"/>
              <a:t>Call to Worship</a:t>
            </a:r>
            <a:endParaRPr lang="en-US" dirty="0"/>
          </a:p>
        </p:txBody>
      </p:sp>
      <p:sp>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pPr lvl="0"/>
            <a:r>
              <a:rPr lang="en-US" dirty="0"/>
              <a:t>Song Lyrics (if inserting lyrics via copy &amp; paste, please follow the following steps:</a:t>
            </a:r>
            <a:br>
              <a:rPr lang="en-US" dirty="0"/>
            </a:br>
            <a:r>
              <a:rPr lang="en-US" dirty="0"/>
              <a:t>1. Go to the edit tab </a:t>
            </a:r>
            <a:br>
              <a:rPr lang="en-US" dirty="0"/>
            </a:br>
            <a:r>
              <a:rPr lang="en-US" dirty="0"/>
              <a:t>2. Click paste special</a:t>
            </a:r>
            <a:br>
              <a:rPr lang="en-US" dirty="0"/>
            </a:br>
            <a:r>
              <a:rPr lang="en-US" dirty="0"/>
              <a:t>3. Choose unformatted text</a:t>
            </a:r>
          </a:p>
        </p:txBody>
      </p:sp>
    </p:spTree>
    <p:extLst>
      <p:ext uri="{BB962C8B-B14F-4D97-AF65-F5344CB8AC3E}">
        <p14:creationId xmlns:p14="http://schemas.microsoft.com/office/powerpoint/2010/main" val="428552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slideLayouts/slideLayout13.xml" Type="http://schemas.openxmlformats.org/officeDocument/2006/relationships/slideLayout"/><Relationship Id="rId14" Target="../slideLayouts/slideLayout14.xml" Type="http://schemas.openxmlformats.org/officeDocument/2006/relationships/slideLayout"/><Relationship Id="rId15" Target="../slideLayouts/slideLayout15.xml" Type="http://schemas.openxmlformats.org/officeDocument/2006/relationships/slideLayout"/><Relationship Id="rId16" Target="../slideLayouts/slideLayout16.xml" Type="http://schemas.openxmlformats.org/officeDocument/2006/relationships/slideLayout"/><Relationship Id="rId17" Target="../slideLayouts/slideLayout17.xml" Type="http://schemas.openxmlformats.org/officeDocument/2006/relationships/slideLayout"/><Relationship Id="rId18" Target="../slideLayouts/slideLayout18.xml" Type="http://schemas.openxmlformats.org/officeDocument/2006/relationships/slideLayout"/><Relationship Id="rId19" Target="../slideLayouts/slideLayout19.xml" Type="http://schemas.openxmlformats.org/officeDocument/2006/relationships/slideLayout"/><Relationship Id="rId2" Target="../slideLayouts/slideLayout2.xml" Type="http://schemas.openxmlformats.org/officeDocument/2006/relationships/slideLayout"/><Relationship Id="rId20" Target="../slideLayouts/slideLayout20.xml" Type="http://schemas.openxmlformats.org/officeDocument/2006/relationships/slideLayout"/><Relationship Id="rId21" Target="../slideLayouts/slideLayout21.xml" Type="http://schemas.openxmlformats.org/officeDocument/2006/relationships/slideLayout"/><Relationship Id="rId22" Target="../slideLayouts/slideLayout22.xml" Type="http://schemas.openxmlformats.org/officeDocument/2006/relationships/slideLayout"/><Relationship Id="rId23" Target="../slideLayouts/slideLayout23.xml" Type="http://schemas.openxmlformats.org/officeDocument/2006/relationships/slideLayout"/><Relationship Id="rId24" Target="../theme/theme1.xml" Type="http://schemas.openxmlformats.org/officeDocument/2006/relationships/theme"/><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_rels/slideMaster2.xml.rels><?xml version="1.0" encoding="UTF-8" standalone="no"?><Relationships xmlns="http://schemas.openxmlformats.org/package/2006/relationships"><Relationship Id="rId1" Target="../slideLayouts/slideLayout24.xml" Type="http://schemas.openxmlformats.org/officeDocument/2006/relationships/slideLayout"/><Relationship Id="rId2" Target="../slideLayouts/slideLayout25.xml" Type="http://schemas.openxmlformats.org/officeDocument/2006/relationships/slideLayout"/><Relationship Id="rId3" Target="../theme/theme2.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91440" tIns="45720" rIns="91440" bIns="45720"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914400" y="2400302"/>
            <a:ext cx="16459200" cy="6788945"/>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896969641"/>
      </p:ext>
    </p:extLst>
  </p:cSld>
  <p:clrMap bg1="lt1" tx1="dk1" bg2="lt2" tx2="dk2" accent1="accent1" accent2="accent2" accent3="accent3" accent4="accent4" accent5="accent5" accent6="accent6" hlink="hlink" folHlink="folHlink"/>
  <p:sldLayoutIdLst>
    <p:sldLayoutId id="2147483650" r:id="rId1"/>
    <p:sldLayoutId id="2147483687" r:id="rId2"/>
    <p:sldLayoutId id="2147483663" r:id="rId3"/>
    <p:sldLayoutId id="2147483677" r:id="rId4"/>
    <p:sldLayoutId id="2147483673" r:id="rId5"/>
    <p:sldLayoutId id="2147483678" r:id="rId6"/>
    <p:sldLayoutId id="2147483679" r:id="rId7"/>
    <p:sldLayoutId id="2147483680" r:id="rId8"/>
    <p:sldLayoutId id="2147483666" r:id="rId9"/>
    <p:sldLayoutId id="2147483681" r:id="rId10"/>
    <p:sldLayoutId id="2147483660" r:id="rId11"/>
    <p:sldLayoutId id="2147483661" r:id="rId12"/>
    <p:sldLayoutId id="2147483664" r:id="rId13"/>
    <p:sldLayoutId id="2147483662" r:id="rId14"/>
    <p:sldLayoutId id="2147483686" r:id="rId15"/>
    <p:sldLayoutId id="2147483685" r:id="rId16"/>
    <p:sldLayoutId id="2147483668" r:id="rId17"/>
    <p:sldLayoutId id="2147483683" r:id="rId18"/>
    <p:sldLayoutId id="2147483671" r:id="rId19"/>
    <p:sldLayoutId id="2147483669" r:id="rId20"/>
    <p:sldLayoutId id="2147483684" r:id="rId21"/>
    <p:sldLayoutId id="2147483674" r:id="rId22"/>
    <p:sldLayoutId id="2147483670" r:id="rId23"/>
  </p:sldLayoutIdLst>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xStyles>
    <p:titleStyle>
      <a:lvl1pPr algn="ctr" defTabSz="685800" rtl="0" eaLnBrk="1" latinLnBrk="0" hangingPunct="1">
        <a:spcBef>
          <a:spcPct val="0"/>
        </a:spcBef>
        <a:buNone/>
        <a:defRPr sz="6600" kern="1200">
          <a:solidFill>
            <a:schemeClr val="tx1"/>
          </a:solidFill>
          <a:latin typeface="+mj-lt"/>
          <a:ea typeface="+mj-ea"/>
          <a:cs typeface="+mj-cs"/>
        </a:defRPr>
      </a:lvl1pPr>
    </p:titleStyle>
    <p:bodyStyle>
      <a:lvl1pPr marL="514350" indent="-514350" algn="l" defTabSz="685800" rtl="0" eaLnBrk="1" latinLnBrk="0" hangingPunct="1">
        <a:spcBef>
          <a:spcPct val="20000"/>
        </a:spcBef>
        <a:buFont typeface="Arial"/>
        <a:buChar char="•"/>
        <a:defRPr sz="4800" kern="1200">
          <a:solidFill>
            <a:schemeClr val="tx1"/>
          </a:solidFill>
          <a:latin typeface="+mn-lt"/>
          <a:ea typeface="+mn-ea"/>
          <a:cs typeface="+mn-cs"/>
        </a:defRPr>
      </a:lvl1pPr>
      <a:lvl2pPr marL="1114425" indent="-428625" algn="l" defTabSz="685800" rtl="0" eaLnBrk="1" latinLnBrk="0" hangingPunct="1">
        <a:spcBef>
          <a:spcPct val="20000"/>
        </a:spcBef>
        <a:buFont typeface="Arial"/>
        <a:buChar char="–"/>
        <a:defRPr sz="4200" kern="1200">
          <a:solidFill>
            <a:schemeClr val="tx1"/>
          </a:solidFill>
          <a:latin typeface="+mn-lt"/>
          <a:ea typeface="+mn-ea"/>
          <a:cs typeface="+mn-cs"/>
        </a:defRPr>
      </a:lvl2pPr>
      <a:lvl3pPr marL="1714500" indent="-342900" algn="l" defTabSz="685800" rtl="0" eaLnBrk="1" latinLnBrk="0" hangingPunct="1">
        <a:spcBef>
          <a:spcPct val="20000"/>
        </a:spcBef>
        <a:buFont typeface="Arial"/>
        <a:buChar char="•"/>
        <a:defRPr sz="3600" kern="1200">
          <a:solidFill>
            <a:schemeClr val="tx1"/>
          </a:solidFill>
          <a:latin typeface="+mn-lt"/>
          <a:ea typeface="+mn-ea"/>
          <a:cs typeface="+mn-cs"/>
        </a:defRPr>
      </a:lvl3pPr>
      <a:lvl4pPr marL="2400300" indent="-342900" algn="l" defTabSz="685800" rtl="0" eaLnBrk="1" latinLnBrk="0" hangingPunct="1">
        <a:spcBef>
          <a:spcPct val="20000"/>
        </a:spcBef>
        <a:buFont typeface="Arial"/>
        <a:buChar char="–"/>
        <a:defRPr sz="3000" kern="1200">
          <a:solidFill>
            <a:schemeClr val="tx1"/>
          </a:solidFill>
          <a:latin typeface="+mn-lt"/>
          <a:ea typeface="+mn-ea"/>
          <a:cs typeface="+mn-cs"/>
        </a:defRPr>
      </a:lvl4pPr>
      <a:lvl5pPr marL="3086100" indent="-342900" algn="l" defTabSz="685800" rtl="0" eaLnBrk="1" latinLnBrk="0" hangingPunct="1">
        <a:spcBef>
          <a:spcPct val="20000"/>
        </a:spcBef>
        <a:buFont typeface="Arial"/>
        <a:buChar char="»"/>
        <a:defRPr sz="3000" kern="1200">
          <a:solidFill>
            <a:schemeClr val="tx1"/>
          </a:solidFill>
          <a:latin typeface="+mn-lt"/>
          <a:ea typeface="+mn-ea"/>
          <a:cs typeface="+mn-cs"/>
        </a:defRPr>
      </a:lvl5pPr>
      <a:lvl6pPr marL="3771900" indent="-342900" algn="l" defTabSz="685800" rtl="0" eaLnBrk="1" latinLnBrk="0" hangingPunct="1">
        <a:spcBef>
          <a:spcPct val="20000"/>
        </a:spcBef>
        <a:buFont typeface="Arial"/>
        <a:buChar char="•"/>
        <a:defRPr sz="3000" kern="1200">
          <a:solidFill>
            <a:schemeClr val="tx1"/>
          </a:solidFill>
          <a:latin typeface="+mn-lt"/>
          <a:ea typeface="+mn-ea"/>
          <a:cs typeface="+mn-cs"/>
        </a:defRPr>
      </a:lvl6pPr>
      <a:lvl7pPr marL="4457700" indent="-342900" algn="l" defTabSz="685800" rtl="0" eaLnBrk="1" latinLnBrk="0" hangingPunct="1">
        <a:spcBef>
          <a:spcPct val="20000"/>
        </a:spcBef>
        <a:buFont typeface="Arial"/>
        <a:buChar char="•"/>
        <a:defRPr sz="3000" kern="1200">
          <a:solidFill>
            <a:schemeClr val="tx1"/>
          </a:solidFill>
          <a:latin typeface="+mn-lt"/>
          <a:ea typeface="+mn-ea"/>
          <a:cs typeface="+mn-cs"/>
        </a:defRPr>
      </a:lvl7pPr>
      <a:lvl8pPr marL="5143500" indent="-342900" algn="l" defTabSz="685800" rtl="0" eaLnBrk="1" latinLnBrk="0" hangingPunct="1">
        <a:spcBef>
          <a:spcPct val="20000"/>
        </a:spcBef>
        <a:buFont typeface="Arial"/>
        <a:buChar char="•"/>
        <a:defRPr sz="3000" kern="1200">
          <a:solidFill>
            <a:schemeClr val="tx1"/>
          </a:solidFill>
          <a:latin typeface="+mn-lt"/>
          <a:ea typeface="+mn-ea"/>
          <a:cs typeface="+mn-cs"/>
        </a:defRPr>
      </a:lvl8pPr>
      <a:lvl9pPr marL="5829300" indent="-342900" algn="l" defTabSz="685800"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411957"/>
            <a:ext cx="16459200" cy="1714500"/>
          </a:xfrm>
          <a:prstGeom prst="rect">
            <a:avLst/>
          </a:prstGeom>
        </p:spPr>
        <p:txBody>
          <a:bodyPr vert="horz" lIns="136539" tIns="68303" rIns="136539" bIns="68303" rtlCol="0" anchor="ctr">
            <a:normAutofit/>
          </a:bodyPr>
          <a:lstStyle/>
          <a:p>
            <a:r>
              <a:rPr lang="en-CA"/>
              <a:t>Click to edit Master title style</a:t>
            </a:r>
            <a:endParaRPr lang="en-US"/>
          </a:p>
        </p:txBody>
      </p:sp>
      <p:sp>
        <p:nvSpPr>
          <p:cNvPr id="3" name="Text Placeholder 2"/>
          <p:cNvSpPr>
            <a:spLocks noGrp="1"/>
          </p:cNvSpPr>
          <p:nvPr>
            <p:ph type="body" idx="1"/>
          </p:nvPr>
        </p:nvSpPr>
        <p:spPr>
          <a:xfrm>
            <a:off x="914400" y="2400339"/>
            <a:ext cx="16459200" cy="6788945"/>
          </a:xfrm>
          <a:prstGeom prst="rect">
            <a:avLst/>
          </a:prstGeom>
        </p:spPr>
        <p:txBody>
          <a:bodyPr vert="horz" lIns="136539" tIns="68303" rIns="136539" bIns="68303"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2"/>
          </p:nvPr>
        </p:nvSpPr>
        <p:spPr>
          <a:xfrm>
            <a:off x="914400" y="9534596"/>
            <a:ext cx="4267200" cy="547688"/>
          </a:xfrm>
          <a:prstGeom prst="rect">
            <a:avLst/>
          </a:prstGeom>
        </p:spPr>
        <p:txBody>
          <a:bodyPr vert="horz" lIns="136539" tIns="68303" rIns="136539" bIns="68303" rtlCol="0" anchor="ctr"/>
          <a:lstStyle>
            <a:lvl1pPr algn="l">
              <a:defRPr sz="1800">
                <a:solidFill>
                  <a:schemeClr val="tx1">
                    <a:tint val="75000"/>
                  </a:schemeClr>
                </a:solidFill>
              </a:defRPr>
            </a:lvl1pPr>
          </a:lstStyle>
          <a:p>
            <a:pPr marL="0" marR="0" lvl="0" indent="0" algn="l" defTabSz="682626" rtl="0" eaLnBrk="1" fontAlgn="auto" latinLnBrk="0" hangingPunct="1">
              <a:lnSpc>
                <a:spcPct val="100000"/>
              </a:lnSpc>
              <a:spcBef>
                <a:spcPts val="0"/>
              </a:spcBef>
              <a:spcAft>
                <a:spcPts val="0"/>
              </a:spcAft>
              <a:buClrTx/>
              <a:buSzTx/>
              <a:buFontTx/>
              <a:buNone/>
              <a:tabLst/>
              <a:defRPr/>
            </a:pPr>
            <a:fld id="{E6A78D69-B85A-8648-AB26-57D3D99E21D1}" type="datetimeFigureOut">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682626" rtl="0" eaLnBrk="1" fontAlgn="auto" latinLnBrk="0" hangingPunct="1">
                <a:lnSpc>
                  <a:spcPct val="100000"/>
                </a:lnSpc>
                <a:spcBef>
                  <a:spcPts val="0"/>
                </a:spcBef>
                <a:spcAft>
                  <a:spcPts val="0"/>
                </a:spcAft>
                <a:buClrTx/>
                <a:buSzTx/>
                <a:buFontTx/>
                <a:buNone/>
                <a:tabLst/>
                <a:defRPr/>
              </a:pPr>
              <a:t>3/12/2020</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6248400" y="9534596"/>
            <a:ext cx="5791200" cy="547688"/>
          </a:xfrm>
          <a:prstGeom prst="rect">
            <a:avLst/>
          </a:prstGeom>
        </p:spPr>
        <p:txBody>
          <a:bodyPr vert="horz" lIns="136539" tIns="68303" rIns="136539" bIns="68303" rtlCol="0" anchor="ctr"/>
          <a:lstStyle>
            <a:lvl1pPr algn="ctr">
              <a:defRPr sz="1800">
                <a:solidFill>
                  <a:schemeClr val="tx1">
                    <a:tint val="75000"/>
                  </a:schemeClr>
                </a:solidFill>
              </a:defRPr>
            </a:lvl1pPr>
          </a:lstStyle>
          <a:p>
            <a:pPr marL="0" marR="0" lvl="0" indent="0" algn="ctr" defTabSz="68262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13106400" y="9534596"/>
            <a:ext cx="4267200" cy="547688"/>
          </a:xfrm>
          <a:prstGeom prst="rect">
            <a:avLst/>
          </a:prstGeom>
        </p:spPr>
        <p:txBody>
          <a:bodyPr vert="horz" lIns="136539" tIns="68303" rIns="136539" bIns="68303" rtlCol="0" anchor="ctr"/>
          <a:lstStyle>
            <a:lvl1pPr algn="r">
              <a:defRPr sz="1800">
                <a:solidFill>
                  <a:schemeClr val="tx1">
                    <a:tint val="75000"/>
                  </a:schemeClr>
                </a:solidFill>
              </a:defRPr>
            </a:lvl1pPr>
          </a:lstStyle>
          <a:p>
            <a:pPr marL="0" marR="0" lvl="0" indent="0" algn="r" defTabSz="682626" rtl="0" eaLnBrk="1" fontAlgn="auto" latinLnBrk="0" hangingPunct="1">
              <a:lnSpc>
                <a:spcPct val="100000"/>
              </a:lnSpc>
              <a:spcBef>
                <a:spcPts val="0"/>
              </a:spcBef>
              <a:spcAft>
                <a:spcPts val="0"/>
              </a:spcAft>
              <a:buClrTx/>
              <a:buSzTx/>
              <a:buFontTx/>
              <a:buNone/>
              <a:tabLst/>
              <a:defRPr/>
            </a:pPr>
            <a:fld id="{D79E2403-583A-C748-B70A-2E52178D7B9D}" type="slidenum">
              <a:rPr kumimoji="0" lang="en-US" sz="1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682626"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15770285"/>
      </p:ext>
    </p:extLst>
  </p:cSld>
  <p:clrMap bg1="lt1" tx1="dk1" bg2="lt2" tx2="dk2" accent1="accent1" accent2="accent2" accent3="accent3" accent4="accent4" accent5="accent5" accent6="accent6" hlink="hlink" folHlink="folHlink"/>
  <p:sldLayoutIdLst>
    <p:sldLayoutId id="2147483689" r:id="rId1"/>
    <p:sldLayoutId id="2147483690" r:id="rId2"/>
  </p:sldLayoutIdLst>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xStyles>
    <p:titleStyle>
      <a:lvl1pPr algn="ctr" defTabSz="682626" rtl="0" eaLnBrk="1" latinLnBrk="0" hangingPunct="1">
        <a:spcBef>
          <a:spcPct val="0"/>
        </a:spcBef>
        <a:buNone/>
        <a:defRPr sz="6600" kern="1200">
          <a:solidFill>
            <a:schemeClr val="tx1"/>
          </a:solidFill>
          <a:latin typeface="+mj-lt"/>
          <a:ea typeface="+mj-ea"/>
          <a:cs typeface="+mj-cs"/>
        </a:defRPr>
      </a:lvl1pPr>
    </p:titleStyle>
    <p:bodyStyle>
      <a:lvl1pPr marL="512004" indent="-512004" algn="l" defTabSz="682626" rtl="0" eaLnBrk="1" latinLnBrk="0" hangingPunct="1">
        <a:spcBef>
          <a:spcPct val="20000"/>
        </a:spcBef>
        <a:buFont typeface="Arial"/>
        <a:buChar char="•"/>
        <a:defRPr sz="4800" kern="1200">
          <a:solidFill>
            <a:schemeClr val="tx1"/>
          </a:solidFill>
          <a:latin typeface="+mn-lt"/>
          <a:ea typeface="+mn-ea"/>
          <a:cs typeface="+mn-cs"/>
        </a:defRPr>
      </a:lvl1pPr>
      <a:lvl2pPr marL="1109319" indent="-426692" algn="l" defTabSz="682626" rtl="0" eaLnBrk="1" latinLnBrk="0" hangingPunct="1">
        <a:spcBef>
          <a:spcPct val="20000"/>
        </a:spcBef>
        <a:buFont typeface="Arial"/>
        <a:buChar char="–"/>
        <a:defRPr sz="4200" kern="1200">
          <a:solidFill>
            <a:schemeClr val="tx1"/>
          </a:solidFill>
          <a:latin typeface="+mn-lt"/>
          <a:ea typeface="+mn-ea"/>
          <a:cs typeface="+mn-cs"/>
        </a:defRPr>
      </a:lvl2pPr>
      <a:lvl3pPr marL="1706634" indent="-341363" algn="l" defTabSz="682626" rtl="0" eaLnBrk="1" latinLnBrk="0" hangingPunct="1">
        <a:spcBef>
          <a:spcPct val="20000"/>
        </a:spcBef>
        <a:buFont typeface="Arial"/>
        <a:buChar char="•"/>
        <a:defRPr sz="3600" kern="1200">
          <a:solidFill>
            <a:schemeClr val="tx1"/>
          </a:solidFill>
          <a:latin typeface="+mn-lt"/>
          <a:ea typeface="+mn-ea"/>
          <a:cs typeface="+mn-cs"/>
        </a:defRPr>
      </a:lvl3pPr>
      <a:lvl4pPr marL="2389280" indent="-341363" algn="l" defTabSz="682626" rtl="0" eaLnBrk="1" latinLnBrk="0" hangingPunct="1">
        <a:spcBef>
          <a:spcPct val="20000"/>
        </a:spcBef>
        <a:buFont typeface="Arial"/>
        <a:buChar char="–"/>
        <a:defRPr sz="3000" kern="1200">
          <a:solidFill>
            <a:schemeClr val="tx1"/>
          </a:solidFill>
          <a:latin typeface="+mn-lt"/>
          <a:ea typeface="+mn-ea"/>
          <a:cs typeface="+mn-cs"/>
        </a:defRPr>
      </a:lvl4pPr>
      <a:lvl5pPr marL="3071939" indent="-341363" algn="l" defTabSz="682626" rtl="0" eaLnBrk="1" latinLnBrk="0" hangingPunct="1">
        <a:spcBef>
          <a:spcPct val="20000"/>
        </a:spcBef>
        <a:buFont typeface="Arial"/>
        <a:buChar char="»"/>
        <a:defRPr sz="3000" kern="1200">
          <a:solidFill>
            <a:schemeClr val="tx1"/>
          </a:solidFill>
          <a:latin typeface="+mn-lt"/>
          <a:ea typeface="+mn-ea"/>
          <a:cs typeface="+mn-cs"/>
        </a:defRPr>
      </a:lvl5pPr>
      <a:lvl6pPr marL="3754613" indent="-341363" algn="l" defTabSz="682626" rtl="0" eaLnBrk="1" latinLnBrk="0" hangingPunct="1">
        <a:spcBef>
          <a:spcPct val="20000"/>
        </a:spcBef>
        <a:buFont typeface="Arial"/>
        <a:buChar char="•"/>
        <a:defRPr sz="3000" kern="1200">
          <a:solidFill>
            <a:schemeClr val="tx1"/>
          </a:solidFill>
          <a:latin typeface="+mn-lt"/>
          <a:ea typeface="+mn-ea"/>
          <a:cs typeface="+mn-cs"/>
        </a:defRPr>
      </a:lvl6pPr>
      <a:lvl7pPr marL="4437257" indent="-341363" algn="l" defTabSz="682626" rtl="0" eaLnBrk="1" latinLnBrk="0" hangingPunct="1">
        <a:spcBef>
          <a:spcPct val="20000"/>
        </a:spcBef>
        <a:buFont typeface="Arial"/>
        <a:buChar char="•"/>
        <a:defRPr sz="3000" kern="1200">
          <a:solidFill>
            <a:schemeClr val="tx1"/>
          </a:solidFill>
          <a:latin typeface="+mn-lt"/>
          <a:ea typeface="+mn-ea"/>
          <a:cs typeface="+mn-cs"/>
        </a:defRPr>
      </a:lvl7pPr>
      <a:lvl8pPr marL="5119907" indent="-341363" algn="l" defTabSz="682626" rtl="0" eaLnBrk="1" latinLnBrk="0" hangingPunct="1">
        <a:spcBef>
          <a:spcPct val="20000"/>
        </a:spcBef>
        <a:buFont typeface="Arial"/>
        <a:buChar char="•"/>
        <a:defRPr sz="3000" kern="1200">
          <a:solidFill>
            <a:schemeClr val="tx1"/>
          </a:solidFill>
          <a:latin typeface="+mn-lt"/>
          <a:ea typeface="+mn-ea"/>
          <a:cs typeface="+mn-cs"/>
        </a:defRPr>
      </a:lvl8pPr>
      <a:lvl9pPr marL="5802554" indent="-341363" algn="l" defTabSz="682626" rtl="0" eaLnBrk="1" latinLnBrk="0" hangingPunct="1">
        <a:spcBef>
          <a:spcPct val="20000"/>
        </a:spcBef>
        <a:buFont typeface="Arial"/>
        <a:buChar char="•"/>
        <a:defRPr sz="3000" kern="1200">
          <a:solidFill>
            <a:schemeClr val="tx1"/>
          </a:solidFill>
          <a:latin typeface="+mn-lt"/>
          <a:ea typeface="+mn-ea"/>
          <a:cs typeface="+mn-cs"/>
        </a:defRPr>
      </a:lvl9pPr>
    </p:bodyStyle>
    <p:otherStyle>
      <a:defPPr>
        <a:defRPr lang="en-US"/>
      </a:defPPr>
      <a:lvl1pPr marL="0" algn="l" defTabSz="682626" rtl="0" eaLnBrk="1" latinLnBrk="0" hangingPunct="1">
        <a:defRPr sz="2700" kern="1200">
          <a:solidFill>
            <a:schemeClr val="tx1"/>
          </a:solidFill>
          <a:latin typeface="+mn-lt"/>
          <a:ea typeface="+mn-ea"/>
          <a:cs typeface="+mn-cs"/>
        </a:defRPr>
      </a:lvl1pPr>
      <a:lvl2pPr marL="682626" algn="l" defTabSz="682626" rtl="0" eaLnBrk="1" latinLnBrk="0" hangingPunct="1">
        <a:defRPr sz="2700" kern="1200">
          <a:solidFill>
            <a:schemeClr val="tx1"/>
          </a:solidFill>
          <a:latin typeface="+mn-lt"/>
          <a:ea typeface="+mn-ea"/>
          <a:cs typeface="+mn-cs"/>
        </a:defRPr>
      </a:lvl2pPr>
      <a:lvl3pPr marL="1365321" algn="l" defTabSz="682626" rtl="0" eaLnBrk="1" latinLnBrk="0" hangingPunct="1">
        <a:defRPr sz="2700" kern="1200">
          <a:solidFill>
            <a:schemeClr val="tx1"/>
          </a:solidFill>
          <a:latin typeface="+mn-lt"/>
          <a:ea typeface="+mn-ea"/>
          <a:cs typeface="+mn-cs"/>
        </a:defRPr>
      </a:lvl3pPr>
      <a:lvl4pPr marL="2047979" algn="l" defTabSz="682626" rtl="0" eaLnBrk="1" latinLnBrk="0" hangingPunct="1">
        <a:defRPr sz="2700" kern="1200">
          <a:solidFill>
            <a:schemeClr val="tx1"/>
          </a:solidFill>
          <a:latin typeface="+mn-lt"/>
          <a:ea typeface="+mn-ea"/>
          <a:cs typeface="+mn-cs"/>
        </a:defRPr>
      </a:lvl4pPr>
      <a:lvl5pPr marL="2730638" algn="l" defTabSz="682626" rtl="0" eaLnBrk="1" latinLnBrk="0" hangingPunct="1">
        <a:defRPr sz="2700" kern="1200">
          <a:solidFill>
            <a:schemeClr val="tx1"/>
          </a:solidFill>
          <a:latin typeface="+mn-lt"/>
          <a:ea typeface="+mn-ea"/>
          <a:cs typeface="+mn-cs"/>
        </a:defRPr>
      </a:lvl5pPr>
      <a:lvl6pPr marL="3413268" algn="l" defTabSz="682626" rtl="0" eaLnBrk="1" latinLnBrk="0" hangingPunct="1">
        <a:defRPr sz="2700" kern="1200">
          <a:solidFill>
            <a:schemeClr val="tx1"/>
          </a:solidFill>
          <a:latin typeface="+mn-lt"/>
          <a:ea typeface="+mn-ea"/>
          <a:cs typeface="+mn-cs"/>
        </a:defRPr>
      </a:lvl6pPr>
      <a:lvl7pPr marL="4095918" algn="l" defTabSz="682626" rtl="0" eaLnBrk="1" latinLnBrk="0" hangingPunct="1">
        <a:defRPr sz="2700" kern="1200">
          <a:solidFill>
            <a:schemeClr val="tx1"/>
          </a:solidFill>
          <a:latin typeface="+mn-lt"/>
          <a:ea typeface="+mn-ea"/>
          <a:cs typeface="+mn-cs"/>
        </a:defRPr>
      </a:lvl7pPr>
      <a:lvl8pPr marL="4778576" algn="l" defTabSz="682626" rtl="0" eaLnBrk="1" latinLnBrk="0" hangingPunct="1">
        <a:defRPr sz="2700" kern="1200">
          <a:solidFill>
            <a:schemeClr val="tx1"/>
          </a:solidFill>
          <a:latin typeface="+mn-lt"/>
          <a:ea typeface="+mn-ea"/>
          <a:cs typeface="+mn-cs"/>
        </a:defRPr>
      </a:lvl8pPr>
      <a:lvl9pPr marL="5461232" algn="l" defTabSz="68262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25.xml" Type="http://schemas.openxmlformats.org/officeDocument/2006/relationships/slideLayout"/><Relationship Id="rId2" Target="../notesSlides/notesSlide1.xml" Type="http://schemas.openxmlformats.org/officeDocument/2006/relationships/notesSlide"/></Relationships>
</file>

<file path=ppt/slides/_rels/slide11.xml.rels><?xml version="1.0" encoding="UTF-8" standalone="no"?><Relationships xmlns="http://schemas.openxmlformats.org/package/2006/relationships"><Relationship Id="rId1" Target="../slideLayouts/slideLayout9.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10.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11.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12.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13.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14.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15.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16.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18.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19.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20.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20.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20.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21.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22.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10.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10.xml" Type="http://schemas.openxmlformats.org/officeDocument/2006/relationships/slideLayout"/><Relationship Id="rId2" Target="../notesSlides/notesSlide2.xml" Type="http://schemas.openxmlformats.org/officeDocument/2006/relationships/notesSlide"/></Relationships>
</file>

<file path=ppt/slides/_rels/slide28.xml.rels><?xml version="1.0" encoding="UTF-8" standalone="no"?><Relationships xmlns="http://schemas.openxmlformats.org/package/2006/relationships"><Relationship Id="rId1" Target="../slideLayouts/slideLayout10.xml" Type="http://schemas.openxmlformats.org/officeDocument/2006/relationships/slideLayout"/><Relationship Id="rId2" Target="../notesSlides/notesSlide3.xml" Type="http://schemas.openxmlformats.org/officeDocument/2006/relationships/notesSlide"/></Relationships>
</file>

<file path=ppt/slides/_rels/slide29.xml.rels><?xml version="1.0" encoding="UTF-8" standalone="no"?><Relationships xmlns="http://schemas.openxmlformats.org/package/2006/relationships"><Relationship Id="rId1" Target="../slideLayouts/slideLayout10.xml" Type="http://schemas.openxmlformats.org/officeDocument/2006/relationships/slideLayout"/><Relationship Id="rId2" Target="../notesSlides/notesSlide4.xml" Type="http://schemas.openxmlformats.org/officeDocument/2006/relationships/notesSlide"/></Relationships>
</file>

<file path=ppt/slides/_rels/slide3.xml.rels><?xml version="1.0" encoding="UTF-8" standalone="no"?><Relationships xmlns="http://schemas.openxmlformats.org/package/2006/relationships"><Relationship Id="rId1" Target="../slideLayouts/slideLayout3.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10.xml" Type="http://schemas.openxmlformats.org/officeDocument/2006/relationships/slideLayout"/><Relationship Id="rId2" Target="../notesSlides/notesSlide5.xml" Type="http://schemas.openxmlformats.org/officeDocument/2006/relationships/notesSlide"/></Relationships>
</file>

<file path=ppt/slides/_rels/slide31.xml.rels><?xml version="1.0" encoding="UTF-8" standalone="no"?><Relationships xmlns="http://schemas.openxmlformats.org/package/2006/relationships"><Relationship Id="rId1" Target="../slideLayouts/slideLayout11.xml" Type="http://schemas.openxmlformats.org/officeDocument/2006/relationships/slideLayout"/></Relationships>
</file>

<file path=ppt/slides/_rels/slide32.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6.xml" Type="http://schemas.openxmlformats.org/officeDocument/2006/relationships/notesSlide"/></Relationships>
</file>

<file path=ppt/slides/_rels/slide33.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7.xml" Type="http://schemas.openxmlformats.org/officeDocument/2006/relationships/notesSlide"/></Relationships>
</file>

<file path=ppt/slides/_rels/slide34.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8.xml" Type="http://schemas.openxmlformats.org/officeDocument/2006/relationships/notesSlide"/></Relationships>
</file>

<file path=ppt/slides/_rels/slide35.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9.xml" Type="http://schemas.openxmlformats.org/officeDocument/2006/relationships/notesSlide"/></Relationships>
</file>

<file path=ppt/slides/_rels/slide36.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10.xml" Type="http://schemas.openxmlformats.org/officeDocument/2006/relationships/notesSlide"/></Relationships>
</file>

<file path=ppt/slides/_rels/slide37.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11.xml" Type="http://schemas.openxmlformats.org/officeDocument/2006/relationships/notesSlide"/></Relationships>
</file>

<file path=ppt/slides/_rels/slide38.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12.xml" Type="http://schemas.openxmlformats.org/officeDocument/2006/relationships/notesSlide"/></Relationships>
</file>

<file path=ppt/slides/_rels/slide39.xml.rels><?xml version="1.0" encoding="UTF-8" standalone="no"?><Relationships xmlns="http://schemas.openxmlformats.org/package/2006/relationships"><Relationship Id="rId1" Target="../slideLayouts/slideLayout11.xml" Type="http://schemas.openxmlformats.org/officeDocument/2006/relationships/slideLayout"/><Relationship Id="rId2" Target="../notesSlides/notesSlide13.xml" Type="http://schemas.openxmlformats.org/officeDocument/2006/relationships/notesSlide"/></Relationships>
</file>

<file path=ppt/slides/_rels/slide4.xml.rels><?xml version="1.0" encoding="UTF-8" standalone="no"?><Relationships xmlns="http://schemas.openxmlformats.org/package/2006/relationships"><Relationship Id="rId1" Target="../slideLayouts/slideLayout4.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5.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24.xml" Type="http://schemas.openxmlformats.org/officeDocument/2006/relationships/slideLayout"/><Relationship Id="rId2" Target="../media/image2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24.xml" Type="http://schemas.openxmlformats.org/officeDocument/2006/relationships/slideLayout"/><Relationship Id="rId2"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24.xml" Type="http://schemas.openxmlformats.org/officeDocument/2006/relationships/slideLayout"/><Relationship Id="rId2" Target="../media/image2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24.xml" Type="http://schemas.openxmlformats.org/officeDocument/2006/relationships/slideLayout"/><Relationship Id="rId2" Target="../media/image23.png" Type="http://schemas.openxmlformats.org/officeDocument/2006/relationships/image"/></Relationships>
</file>

<file path=ppt/slides/slide1.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endParaRPr lang="en-CA"/>
          </a:p>
        </p:txBody>
      </p:sp>
      <p:sp>
        <p:nvSpPr>
          <p:cNvPr id="3" name="Content Placeholder 2"/>
          <p:cNvSpPr>
            <a:spLocks noGrp="1"/>
          </p:cNvSpPr>
          <p:nvPr>
            <p:ph idx="1"/>
          </p:nvPr>
        </p:nvSpPr>
        <p:spPr/>
        <p:txBody>
          <a:bodyPr>
            <a:normAutofit fontScale="92500" lnSpcReduction="20000"/>
          </a:bodyPr>
          <a:lstStyle/>
          <a:p>
            <a:r>
              <a:rPr dirty="0" lang="en-US"/>
              <a:t>Setup Instructions:</a:t>
            </a:r>
          </a:p>
          <a:p>
            <a:pPr indent="-771525" marL="771525">
              <a:buAutoNum type="arabicPeriod"/>
            </a:pPr>
            <a:endParaRPr dirty="0" lang="en-US"/>
          </a:p>
          <a:p>
            <a:pPr indent="-771525" marL="771525">
              <a:buAutoNum type="arabicPeriod"/>
            </a:pPr>
            <a:r>
              <a:rPr dirty="0" lang="en-US"/>
              <a:t>Please remember to turn on slideshow when you arrive</a:t>
            </a:r>
          </a:p>
          <a:p>
            <a:pPr indent="-771525" marL="771525">
              <a:buAutoNum type="arabicPeriod"/>
            </a:pPr>
            <a:r>
              <a:rPr dirty="0" lang="en-US"/>
              <a:t>For new slides, please use copy &amp; paste (do NOT just insert a new slide unless you are providing your own background)</a:t>
            </a:r>
          </a:p>
          <a:p>
            <a:pPr indent="-771525" marL="771525">
              <a:buAutoNum type="arabicPeriod"/>
            </a:pPr>
            <a:r>
              <a:rPr dirty="0" lang="en-US"/>
              <a:t>Please also save a .ppt copy in case of technical malfunctions on the church computer</a:t>
            </a:r>
          </a:p>
          <a:p>
            <a:endParaRPr dirty="0" lang="en-US"/>
          </a:p>
          <a:p>
            <a:endParaRPr dirty="0" lang="en-US"/>
          </a:p>
          <a:p>
            <a:r>
              <a:rPr dirty="0" lang="en-US" sz="4200"/>
              <a:t>*ignore the          icon on the slideshow thumbnails</a:t>
            </a:r>
          </a:p>
        </p:txBody>
      </p:sp>
      <p:sp>
        <p:nvSpPr>
          <p:cNvPr id="4" name="Oval 3"/>
          <p:cNvSpPr/>
          <p:nvPr/>
        </p:nvSpPr>
        <p:spPr>
          <a:xfrm>
            <a:off x="4976459" y="6121058"/>
            <a:ext cx="599730" cy="599730"/>
          </a:xfrm>
          <a:prstGeom prst="ellipse">
            <a:avLst/>
          </a:prstGeom>
          <a:noFill/>
          <a:ln cmpd="sng" w="28575">
            <a:solidFill>
              <a:schemeClr val="tx1"/>
            </a:solidFill>
          </a:ln>
        </p:spPr>
        <p:style>
          <a:lnRef idx="1">
            <a:schemeClr val="accent1"/>
          </a:lnRef>
          <a:fillRef idx="3">
            <a:schemeClr val="accent1"/>
          </a:fillRef>
          <a:effectRef idx="2">
            <a:schemeClr val="accent1"/>
          </a:effectRef>
          <a:fontRef idx="minor">
            <a:schemeClr val="lt1"/>
          </a:fontRef>
        </p:style>
        <p:txBody>
          <a:bodyPr anchor="ctr" rtlCol="0"/>
          <a:lstStyle/>
          <a:p>
            <a:pPr algn="ctr"/>
            <a:endParaRPr lang="en-US" sz="4050"/>
          </a:p>
        </p:txBody>
      </p:sp>
      <p:cxnSp>
        <p:nvCxnSpPr>
          <p:cNvPr id="6" name="Straight Connector 5"/>
          <p:cNvCxnSpPr/>
          <p:nvPr/>
        </p:nvCxnSpPr>
        <p:spPr>
          <a:xfrm flipV="1">
            <a:off x="4976459" y="6121058"/>
            <a:ext cx="599730" cy="599730"/>
          </a:xfrm>
          <a:prstGeom prst="line">
            <a:avLst/>
          </a:prstGeom>
          <a:ln cmpd="sng" w="127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774823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95C160-75BF-FB45-B42F-18E667D34096}"/>
              </a:ext>
            </a:extLst>
          </p:cNvPr>
          <p:cNvSpPr>
            <a:spLocks noGrp="1"/>
          </p:cNvSpPr>
          <p:nvPr>
            <p:ph idx="15" sz="quarter" type="body"/>
          </p:nvPr>
        </p:nvSpPr>
        <p:spPr>
          <a:xfrm>
            <a:off x="3259138" y="2895375"/>
            <a:ext cx="3514725" cy="822325"/>
          </a:xfrm>
        </p:spPr>
        <p:txBody>
          <a:bodyPr/>
          <a:lstStyle/>
          <a:p>
            <a:r>
              <a:rPr dirty="0" lang="en-CA"/>
              <a:t>$5,535.35</a:t>
            </a:r>
          </a:p>
        </p:txBody>
      </p:sp>
      <p:sp>
        <p:nvSpPr>
          <p:cNvPr id="3" name="Text Placeholder 2">
            <a:extLst>
              <a:ext uri="{FF2B5EF4-FFF2-40B4-BE49-F238E27FC236}">
                <a16:creationId xmlns:a16="http://schemas.microsoft.com/office/drawing/2014/main" id="{7ED29F54-F12E-2E48-BFFF-3FD79D2DD89E}"/>
              </a:ext>
            </a:extLst>
          </p:cNvPr>
          <p:cNvSpPr>
            <a:spLocks noGrp="1"/>
          </p:cNvSpPr>
          <p:nvPr>
            <p:ph idx="16" sz="quarter" type="body"/>
          </p:nvPr>
        </p:nvSpPr>
        <p:spPr/>
        <p:txBody>
          <a:bodyPr/>
          <a:lstStyle/>
          <a:p>
            <a:r>
              <a:rPr dirty="0" lang="en-CA"/>
              <a:t>$300.10</a:t>
            </a:r>
          </a:p>
        </p:txBody>
      </p:sp>
      <p:sp>
        <p:nvSpPr>
          <p:cNvPr id="4" name="Text Placeholder 3">
            <a:extLst>
              <a:ext uri="{FF2B5EF4-FFF2-40B4-BE49-F238E27FC236}">
                <a16:creationId xmlns:a16="http://schemas.microsoft.com/office/drawing/2014/main" id="{EB59C90A-D818-EC44-9FB5-0B61EC32C9FC}"/>
              </a:ext>
            </a:extLst>
          </p:cNvPr>
          <p:cNvSpPr>
            <a:spLocks noGrp="1"/>
          </p:cNvSpPr>
          <p:nvPr>
            <p:ph idx="17" sz="quarter" type="body"/>
          </p:nvPr>
        </p:nvSpPr>
        <p:spPr/>
        <p:txBody>
          <a:bodyPr/>
          <a:lstStyle/>
          <a:p>
            <a:r>
              <a:rPr dirty="0" lang="en-CA"/>
              <a:t>$</a:t>
            </a:r>
            <a:r>
              <a:rPr dirty="0" lang="en-US"/>
              <a:t>320.00</a:t>
            </a:r>
            <a:endParaRPr dirty="0" lang="en-CA"/>
          </a:p>
        </p:txBody>
      </p:sp>
      <p:sp>
        <p:nvSpPr>
          <p:cNvPr id="5" name="Text Placeholder 4">
            <a:extLst>
              <a:ext uri="{FF2B5EF4-FFF2-40B4-BE49-F238E27FC236}">
                <a16:creationId xmlns:a16="http://schemas.microsoft.com/office/drawing/2014/main" id="{EE011B94-107B-F34B-83AA-6D1E50A4656C}"/>
              </a:ext>
            </a:extLst>
          </p:cNvPr>
          <p:cNvSpPr>
            <a:spLocks noGrp="1"/>
          </p:cNvSpPr>
          <p:nvPr>
            <p:ph idx="18" sz="quarter" type="body"/>
          </p:nvPr>
        </p:nvSpPr>
        <p:spPr/>
        <p:txBody>
          <a:bodyPr/>
          <a:lstStyle/>
          <a:p>
            <a:r>
              <a:rPr dirty="0" lang="en-CA"/>
              <a:t>$</a:t>
            </a:r>
            <a:r>
              <a:rPr dirty="0" lang="en-US"/>
              <a:t>0.00</a:t>
            </a:r>
            <a:endParaRPr dirty="0" lang="en-CA"/>
          </a:p>
        </p:txBody>
      </p:sp>
      <p:sp>
        <p:nvSpPr>
          <p:cNvPr id="6" name="Text Placeholder 5">
            <a:extLst>
              <a:ext uri="{FF2B5EF4-FFF2-40B4-BE49-F238E27FC236}">
                <a16:creationId xmlns:a16="http://schemas.microsoft.com/office/drawing/2014/main" id="{344DF231-543B-AD4E-BE4F-2662C85B7F8A}"/>
              </a:ext>
            </a:extLst>
          </p:cNvPr>
          <p:cNvSpPr>
            <a:spLocks noGrp="1"/>
          </p:cNvSpPr>
          <p:nvPr>
            <p:ph idx="19" sz="quarter" type="body"/>
          </p:nvPr>
        </p:nvSpPr>
        <p:spPr>
          <a:xfrm>
            <a:off x="12702002" y="7202686"/>
            <a:ext cx="3514725" cy="822325"/>
          </a:xfrm>
        </p:spPr>
        <p:txBody>
          <a:bodyPr/>
          <a:lstStyle/>
          <a:p>
            <a:r>
              <a:rPr dirty="0" lang="en-CA"/>
              <a:t>$6,155.45</a:t>
            </a:r>
          </a:p>
        </p:txBody>
      </p:sp>
      <p:sp>
        <p:nvSpPr>
          <p:cNvPr id="12" name="Text Placeholder 1">
            <a:extLst>
              <a:ext uri="{FF2B5EF4-FFF2-40B4-BE49-F238E27FC236}">
                <a16:creationId xmlns:a16="http://schemas.microsoft.com/office/drawing/2014/main" id="{2F95C160-75BF-FB45-B42F-18E667D34096}"/>
              </a:ext>
            </a:extLst>
          </p:cNvPr>
          <p:cNvSpPr txBox="1">
            <a:spLocks/>
          </p:cNvSpPr>
          <p:nvPr/>
        </p:nvSpPr>
        <p:spPr>
          <a:xfrm>
            <a:off x="2991408" y="7294508"/>
            <a:ext cx="5760264" cy="822325"/>
          </a:xfrm>
          <a:prstGeom prst="rect">
            <a:avLst/>
          </a:prstGeom>
        </p:spPr>
        <p:txBody>
          <a:bodyPr bIns="45720" lIns="91440" rIns="91440" rtlCol="0" tIns="45720" vert="horz">
            <a:noAutofit/>
          </a:bodyPr>
          <a:lstStyle>
            <a:lvl1pPr algn="l" defTabSz="685800" eaLnBrk="1" hangingPunct="1" indent="0" latinLnBrk="0" marL="0" rtl="0">
              <a:spcBef>
                <a:spcPct val="20000"/>
              </a:spcBef>
              <a:buFont typeface="Arial"/>
              <a:buNone/>
              <a:defRPr b="0" i="0" kern="1200" sz="4000">
                <a:solidFill>
                  <a:schemeClr val="bg1">
                    <a:lumMod val="95000"/>
                  </a:schemeClr>
                </a:solidFill>
                <a:latin charset="77" panose="020B0402020203020204" pitchFamily="34" typeface="Avenir Light"/>
                <a:ea charset="0" panose="02000503000000020004" pitchFamily="2" typeface="Helvetica Neue"/>
                <a:cs charset="0" panose="02000503000000020004" pitchFamily="2" typeface="Helvetica Neue"/>
              </a:defRPr>
            </a:lvl1pPr>
            <a:lvl2pPr algn="l" defTabSz="685800" eaLnBrk="1" hangingPunct="1" indent="-428625" latinLnBrk="0" marL="1114425" rtl="0">
              <a:spcBef>
                <a:spcPct val="20000"/>
              </a:spcBef>
              <a:buFont typeface="Arial"/>
              <a:buChar char="–"/>
              <a:defRPr kern="1200" sz="4200">
                <a:solidFill>
                  <a:schemeClr val="tx1"/>
                </a:solidFill>
                <a:latin typeface="+mn-lt"/>
                <a:ea typeface="+mn-ea"/>
                <a:cs typeface="+mn-cs"/>
              </a:defRPr>
            </a:lvl2pPr>
            <a:lvl3pPr algn="l" defTabSz="685800" eaLnBrk="1" hangingPunct="1" indent="-342900" latinLnBrk="0" marL="1714500" rtl="0">
              <a:spcBef>
                <a:spcPct val="20000"/>
              </a:spcBef>
              <a:buFont typeface="Arial"/>
              <a:buChar char="•"/>
              <a:defRPr kern="1200" sz="3600">
                <a:solidFill>
                  <a:schemeClr val="tx1"/>
                </a:solidFill>
                <a:latin typeface="+mn-lt"/>
                <a:ea typeface="+mn-ea"/>
                <a:cs typeface="+mn-cs"/>
              </a:defRPr>
            </a:lvl3pPr>
            <a:lvl4pPr algn="l" defTabSz="685800" eaLnBrk="1" hangingPunct="1" indent="-342900" latinLnBrk="0" marL="2400300" rtl="0">
              <a:spcBef>
                <a:spcPct val="20000"/>
              </a:spcBef>
              <a:buFont typeface="Arial"/>
              <a:buChar char="–"/>
              <a:defRPr kern="1200" sz="3000">
                <a:solidFill>
                  <a:schemeClr val="tx1"/>
                </a:solidFill>
                <a:latin typeface="+mn-lt"/>
                <a:ea typeface="+mn-ea"/>
                <a:cs typeface="+mn-cs"/>
              </a:defRPr>
            </a:lvl4pPr>
            <a:lvl5pPr algn="l" defTabSz="685800" eaLnBrk="1" hangingPunct="1" indent="-342900" latinLnBrk="0" marL="3086100" rtl="0">
              <a:spcBef>
                <a:spcPct val="20000"/>
              </a:spcBef>
              <a:buFont typeface="Arial"/>
              <a:buChar char="»"/>
              <a:defRPr kern="1200" sz="3000">
                <a:solidFill>
                  <a:schemeClr val="tx1"/>
                </a:solidFill>
                <a:latin typeface="+mn-lt"/>
                <a:ea typeface="+mn-ea"/>
                <a:cs typeface="+mn-cs"/>
              </a:defRPr>
            </a:lvl5pPr>
            <a:lvl6pPr algn="l" defTabSz="685800" eaLnBrk="1" hangingPunct="1" indent="-342900" latinLnBrk="0" marL="3771900" rtl="0">
              <a:spcBef>
                <a:spcPct val="20000"/>
              </a:spcBef>
              <a:buFont typeface="Arial"/>
              <a:buChar char="•"/>
              <a:defRPr kern="1200" sz="3000">
                <a:solidFill>
                  <a:schemeClr val="tx1"/>
                </a:solidFill>
                <a:latin typeface="+mn-lt"/>
                <a:ea typeface="+mn-ea"/>
                <a:cs typeface="+mn-cs"/>
              </a:defRPr>
            </a:lvl6pPr>
            <a:lvl7pPr algn="l" defTabSz="685800" eaLnBrk="1" hangingPunct="1" indent="-342900" latinLnBrk="0" marL="4457700" rtl="0">
              <a:spcBef>
                <a:spcPct val="20000"/>
              </a:spcBef>
              <a:buFont typeface="Arial"/>
              <a:buChar char="•"/>
              <a:defRPr kern="1200" sz="3000">
                <a:solidFill>
                  <a:schemeClr val="tx1"/>
                </a:solidFill>
                <a:latin typeface="+mn-lt"/>
                <a:ea typeface="+mn-ea"/>
                <a:cs typeface="+mn-cs"/>
              </a:defRPr>
            </a:lvl7pPr>
            <a:lvl8pPr algn="l" defTabSz="685800" eaLnBrk="1" hangingPunct="1" indent="-342900" latinLnBrk="0" marL="5143500" rtl="0">
              <a:spcBef>
                <a:spcPct val="20000"/>
              </a:spcBef>
              <a:buFont typeface="Arial"/>
              <a:buChar char="•"/>
              <a:defRPr kern="1200" sz="3000">
                <a:solidFill>
                  <a:schemeClr val="tx1"/>
                </a:solidFill>
                <a:latin typeface="+mn-lt"/>
                <a:ea typeface="+mn-ea"/>
                <a:cs typeface="+mn-cs"/>
              </a:defRPr>
            </a:lvl8pPr>
            <a:lvl9pPr algn="l" defTabSz="685800" eaLnBrk="1" hangingPunct="1" indent="-342900" latinLnBrk="0" marL="5829300" rtl="0">
              <a:spcBef>
                <a:spcPct val="20000"/>
              </a:spcBef>
              <a:buFont typeface="Arial"/>
              <a:buChar char="•"/>
              <a:defRPr kern="1200" sz="3000">
                <a:solidFill>
                  <a:schemeClr val="tx1"/>
                </a:solidFill>
                <a:latin typeface="+mn-lt"/>
                <a:ea typeface="+mn-ea"/>
                <a:cs typeface="+mn-cs"/>
              </a:defRPr>
            </a:lvl9pPr>
          </a:lstStyle>
          <a:p>
            <a:r>
              <a:rPr dirty="0" lang="en-US"/>
              <a:t>	</a:t>
            </a:r>
            <a:r>
              <a:rPr altLang="zh-TW" dirty="0" lang="en-US"/>
              <a:t>$0.00</a:t>
            </a:r>
            <a:endParaRPr dirty="0" lang="en-CA"/>
          </a:p>
        </p:txBody>
      </p:sp>
    </p:spTree>
    <p:extLst>
      <p:ext uri="{BB962C8B-B14F-4D97-AF65-F5344CB8AC3E}">
        <p14:creationId xmlns:p14="http://schemas.microsoft.com/office/powerpoint/2010/main" val="354380957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8A6E-35F8-5545-A7A9-5742F32DC817}"/>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FE8BB048-EF1C-AE45-9349-F4CB3B4E4CC8}"/>
              </a:ext>
            </a:extLst>
          </p:cNvPr>
          <p:cNvSpPr>
            <a:spLocks noGrp="1"/>
          </p:cNvSpPr>
          <p:nvPr>
            <p:ph idx="1"/>
          </p:nvPr>
        </p:nvSpPr>
        <p:spPr/>
        <p:txBody>
          <a:bodyPr/>
          <a:lstStyle/>
          <a:p>
            <a:endParaRPr dirty="0" lang="en-CA"/>
          </a:p>
        </p:txBody>
      </p:sp>
    </p:spTree>
    <p:extLst>
      <p:ext uri="{BB962C8B-B14F-4D97-AF65-F5344CB8AC3E}">
        <p14:creationId xmlns:p14="http://schemas.microsoft.com/office/powerpoint/2010/main" val="264569327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C395-C01C-3745-AEED-334029E14D4F}"/>
              </a:ext>
            </a:extLst>
          </p:cNvPr>
          <p:cNvSpPr>
            <a:spLocks noGrp="1"/>
          </p:cNvSpPr>
          <p:nvPr>
            <p:ph type="title"/>
          </p:nvPr>
        </p:nvSpPr>
        <p:spPr/>
        <p:txBody>
          <a:bodyPr>
            <a:normAutofit/>
          </a:bodyPr>
          <a:lstStyle/>
          <a:p>
            <a:endParaRPr dirty="0" lang="en-CA"/>
          </a:p>
        </p:txBody>
      </p:sp>
      <p:sp>
        <p:nvSpPr>
          <p:cNvPr id="3" name="Content Placeholder 2">
            <a:extLst>
              <a:ext uri="{FF2B5EF4-FFF2-40B4-BE49-F238E27FC236}">
                <a16:creationId xmlns:a16="http://schemas.microsoft.com/office/drawing/2014/main" id="{2167035B-4771-E543-8801-D888EA8E4C67}"/>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84417727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98A0B-437E-E248-83D5-EA30F0D5CCFD}"/>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481748F1-3C20-F54A-B273-DAF319C8543A}"/>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55033149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4B3E-F14C-E94F-8492-1697CD88CAC3}"/>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F81644CC-9514-884A-951E-CE35D2456D5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903749895"/>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3A89-0870-914B-839E-29909D754EF7}"/>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2D027C1E-8186-5646-9F7C-E25D1AB0372E}"/>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22848795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7FB6-A4DB-0A43-8A1A-FC60B38FBF7F}"/>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3C321930-5BFE-3F4C-A832-B3EA7CEA4863}"/>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3209157060"/>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5746-F524-9B4F-A688-93336C18816D}"/>
              </a:ext>
            </a:extLst>
          </p:cNvPr>
          <p:cNvSpPr>
            <a:spLocks noGrp="1"/>
          </p:cNvSpPr>
          <p:nvPr>
            <p:ph type="title"/>
          </p:nvPr>
        </p:nvSpPr>
        <p:spPr/>
        <p:txBody>
          <a:bodyPr>
            <a:normAutofit/>
          </a:bodyPr>
          <a:lstStyle/>
          <a:p>
            <a:endParaRPr lang="en-CA"/>
          </a:p>
        </p:txBody>
      </p:sp>
      <p:sp>
        <p:nvSpPr>
          <p:cNvPr id="3" name="Content Placeholder 2">
            <a:extLst>
              <a:ext uri="{FF2B5EF4-FFF2-40B4-BE49-F238E27FC236}">
                <a16:creationId xmlns:a16="http://schemas.microsoft.com/office/drawing/2014/main" id="{6CC579CC-9288-A244-8A76-ACF2B400A833}"/>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24480721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7198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98172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07932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p:cNvSpPr>
            <a:spLocks noGrp="1"/>
          </p:cNvSpPr>
          <p:nvPr>
            <p:ph idx="10" sz="quarter" type="body"/>
          </p:nvPr>
        </p:nvSpPr>
        <p:spPr/>
        <p:txBody>
          <a:bodyPr/>
          <a:lstStyle/>
          <a:p>
            <a:r>
              <a:rPr dirty="0" lang="en-CA"/>
              <a:t>James 1:19-27</a:t>
            </a:r>
          </a:p>
        </p:txBody>
      </p:sp>
    </p:spTree>
    <p:extLst>
      <p:ext uri="{BB962C8B-B14F-4D97-AF65-F5344CB8AC3E}">
        <p14:creationId xmlns:p14="http://schemas.microsoft.com/office/powerpoint/2010/main" val="155951479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p:cNvSpPr>
            <a:spLocks noGrp="1"/>
          </p:cNvSpPr>
          <p:nvPr>
            <p:ph idx="10" sz="quarter" type="body"/>
          </p:nvPr>
        </p:nvSpPr>
        <p:spPr>
          <a:xfrm>
            <a:off x="1028700" y="847725"/>
            <a:ext cx="16230600" cy="8845550"/>
          </a:xfrm>
        </p:spPr>
        <p:txBody>
          <a:bodyPr>
            <a:normAutofit/>
          </a:bodyPr>
          <a:lstStyle/>
          <a:p>
            <a:pPr indent="-727075" marL="727075">
              <a:lnSpc>
                <a:spcPts val="5400"/>
              </a:lnSpc>
              <a:spcBef>
                <a:spcPts val="1275"/>
              </a:spcBef>
            </a:pPr>
            <a:r>
              <a:rPr altLang="zh-TW" baseline="30000" dirty="0" lang="en-US" sz="5300"/>
              <a:t>19</a:t>
            </a:r>
            <a:r>
              <a:rPr dirty="0" lang="en-US" sz="5300"/>
              <a:t> 	</a:t>
            </a:r>
            <a:r>
              <a:rPr dirty="0" lang="en-CA" sz="5300"/>
              <a:t>My dear brothers and sisters, take note of this: 	Everyone should be quick to listen, slow to speak and 	slow to become angry,</a:t>
            </a:r>
          </a:p>
          <a:p>
            <a:pPr indent="-811213" marL="811213">
              <a:lnSpc>
                <a:spcPts val="5400"/>
              </a:lnSpc>
              <a:spcBef>
                <a:spcPts val="1275"/>
              </a:spcBef>
            </a:pPr>
            <a:r>
              <a:rPr altLang="zh-TW" baseline="30000" dirty="0" lang="en-US" sz="5300"/>
              <a:t>20</a:t>
            </a:r>
            <a:r>
              <a:rPr dirty="0" lang="en-US" sz="5300"/>
              <a:t> 	</a:t>
            </a:r>
            <a:r>
              <a:rPr dirty="0" lang="en-CA" sz="5300"/>
              <a:t>because human anger does not produce the 	righteousness that God desires.</a:t>
            </a:r>
          </a:p>
          <a:p>
            <a:pPr indent="-811213" marL="811213">
              <a:lnSpc>
                <a:spcPts val="5400"/>
              </a:lnSpc>
              <a:spcBef>
                <a:spcPts val="1275"/>
              </a:spcBef>
            </a:pPr>
            <a:r>
              <a:rPr altLang="zh-TW" baseline="30000" dirty="0" lang="en-US" sz="5300"/>
              <a:t>21</a:t>
            </a:r>
            <a:r>
              <a:rPr dirty="0" lang="en-US" sz="5300"/>
              <a:t> 	</a:t>
            </a:r>
            <a:r>
              <a:rPr dirty="0" lang="en-CA" sz="5300"/>
              <a:t>Therefore, get rid of all moral filth and the evil that is so 	prevalent and humbly accept the word planted in 	you, which can save you.</a:t>
            </a:r>
            <a:endParaRPr dirty="0" lang="en-US" sz="5300"/>
          </a:p>
        </p:txBody>
      </p:sp>
      <p:sp>
        <p:nvSpPr>
          <p:cNvPr id="3" name="Content Placeholder 2"/>
          <p:cNvSpPr>
            <a:spLocks noGrp="1"/>
          </p:cNvSpPr>
          <p:nvPr>
            <p:ph idx="11" sz="quarter"/>
          </p:nvPr>
        </p:nvSpPr>
        <p:spPr>
          <a:xfrm>
            <a:off x="9153268" y="8545513"/>
            <a:ext cx="8115300" cy="1147762"/>
          </a:xfrm>
        </p:spPr>
        <p:txBody>
          <a:bodyPr/>
          <a:lstStyle/>
          <a:p>
            <a:r>
              <a:rPr dirty="0" lang="en-CA"/>
              <a:t>James 1:19-27</a:t>
            </a:r>
          </a:p>
        </p:txBody>
      </p:sp>
    </p:spTree>
    <p:extLst>
      <p:ext uri="{BB962C8B-B14F-4D97-AF65-F5344CB8AC3E}">
        <p14:creationId xmlns:p14="http://schemas.microsoft.com/office/powerpoint/2010/main" val="265674192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p:cNvSpPr>
            <a:spLocks noGrp="1"/>
          </p:cNvSpPr>
          <p:nvPr>
            <p:ph idx="10" sz="quarter" type="body"/>
          </p:nvPr>
        </p:nvSpPr>
        <p:spPr>
          <a:xfrm>
            <a:off x="1028700" y="847725"/>
            <a:ext cx="16230600" cy="8845550"/>
          </a:xfrm>
        </p:spPr>
        <p:txBody>
          <a:bodyPr>
            <a:normAutofit/>
          </a:bodyPr>
          <a:lstStyle/>
          <a:p>
            <a:pPr indent="-727075" marL="727075">
              <a:lnSpc>
                <a:spcPts val="5400"/>
              </a:lnSpc>
              <a:spcBef>
                <a:spcPts val="1275"/>
              </a:spcBef>
            </a:pPr>
            <a:r>
              <a:rPr altLang="zh-TW" baseline="30000" dirty="0" lang="en-US" sz="5300"/>
              <a:t>22</a:t>
            </a:r>
            <a:r>
              <a:rPr dirty="0" lang="en-US" sz="5300"/>
              <a:t> 	</a:t>
            </a:r>
            <a:r>
              <a:rPr dirty="0" lang="en-CA" sz="5300"/>
              <a:t>Do not merely listen to the word, and so deceive 	yourselves. Do what it says.</a:t>
            </a:r>
          </a:p>
          <a:p>
            <a:pPr indent="-811213" marL="811213">
              <a:lnSpc>
                <a:spcPts val="5400"/>
              </a:lnSpc>
              <a:spcBef>
                <a:spcPts val="1275"/>
              </a:spcBef>
            </a:pPr>
            <a:r>
              <a:rPr altLang="zh-TW" baseline="30000" dirty="0" lang="en-US" sz="5300"/>
              <a:t>23</a:t>
            </a:r>
            <a:r>
              <a:rPr dirty="0" lang="en-US" sz="5300"/>
              <a:t> 	</a:t>
            </a:r>
            <a:r>
              <a:rPr dirty="0" lang="en-CA" sz="5300"/>
              <a:t>Anyone who listens to the word but does not do what it 	says is like someone who looks at his face in a mirror</a:t>
            </a:r>
          </a:p>
          <a:p>
            <a:pPr indent="-811213" marL="811213">
              <a:lnSpc>
                <a:spcPts val="5400"/>
              </a:lnSpc>
              <a:spcBef>
                <a:spcPts val="1275"/>
              </a:spcBef>
            </a:pPr>
            <a:r>
              <a:rPr altLang="zh-TW" baseline="30000" dirty="0" lang="en-US" sz="5300"/>
              <a:t>24</a:t>
            </a:r>
            <a:r>
              <a:rPr dirty="0" lang="en-US" sz="5300"/>
              <a:t> 	</a:t>
            </a:r>
            <a:r>
              <a:rPr dirty="0" lang="en-CA" sz="5300"/>
              <a:t>and, after looking at himself, goes away and 	immediately forgets what he looks like.</a:t>
            </a:r>
          </a:p>
          <a:p>
            <a:pPr indent="-811213" marL="811213">
              <a:lnSpc>
                <a:spcPts val="5400"/>
              </a:lnSpc>
              <a:spcBef>
                <a:spcPts val="1275"/>
              </a:spcBef>
            </a:pPr>
            <a:r>
              <a:rPr altLang="zh-TW" baseline="30000" dirty="0" lang="en-US" sz="5300"/>
              <a:t>25</a:t>
            </a:r>
            <a:r>
              <a:rPr dirty="0" lang="en-US" sz="5300"/>
              <a:t> 	</a:t>
            </a:r>
            <a:r>
              <a:rPr dirty="0" lang="en-CA" sz="5300"/>
              <a:t>But whoever looks intently into the perfect law that 	gives freedom, and continues in it—not forgetting 	what they have heard, but doing it—they will be 	blessed in what they do.</a:t>
            </a:r>
          </a:p>
        </p:txBody>
      </p:sp>
      <p:sp>
        <p:nvSpPr>
          <p:cNvPr id="3" name="Content Placeholder 2"/>
          <p:cNvSpPr>
            <a:spLocks noGrp="1"/>
          </p:cNvSpPr>
          <p:nvPr>
            <p:ph idx="11" sz="quarter"/>
          </p:nvPr>
        </p:nvSpPr>
        <p:spPr>
          <a:xfrm>
            <a:off x="9153268" y="8545513"/>
            <a:ext cx="8115300" cy="1147762"/>
          </a:xfrm>
        </p:spPr>
        <p:txBody>
          <a:bodyPr/>
          <a:lstStyle/>
          <a:p>
            <a:r>
              <a:rPr dirty="0" lang="en-CA"/>
              <a:t>James 1:19-27</a:t>
            </a:r>
          </a:p>
        </p:txBody>
      </p:sp>
    </p:spTree>
    <p:extLst>
      <p:ext uri="{BB962C8B-B14F-4D97-AF65-F5344CB8AC3E}">
        <p14:creationId xmlns:p14="http://schemas.microsoft.com/office/powerpoint/2010/main" val="3047480024"/>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ext Placeholder 1"/>
          <p:cNvSpPr>
            <a:spLocks noGrp="1"/>
          </p:cNvSpPr>
          <p:nvPr>
            <p:ph idx="10" sz="quarter" type="body"/>
          </p:nvPr>
        </p:nvSpPr>
        <p:spPr>
          <a:xfrm>
            <a:off x="1028700" y="847725"/>
            <a:ext cx="16230600" cy="8845550"/>
          </a:xfrm>
        </p:spPr>
        <p:txBody>
          <a:bodyPr>
            <a:normAutofit/>
          </a:bodyPr>
          <a:lstStyle/>
          <a:p>
            <a:pPr indent="-811213" marL="811213">
              <a:lnSpc>
                <a:spcPts val="5400"/>
              </a:lnSpc>
              <a:spcBef>
                <a:spcPts val="1275"/>
              </a:spcBef>
            </a:pPr>
            <a:r>
              <a:rPr altLang="zh-TW" baseline="30000" dirty="0" lang="en-US" sz="5300"/>
              <a:t>26</a:t>
            </a:r>
            <a:r>
              <a:rPr dirty="0" lang="en-US" sz="5300"/>
              <a:t> 	</a:t>
            </a:r>
            <a:r>
              <a:rPr dirty="0" lang="en-CA" sz="5300"/>
              <a:t>Those who consider themselves religious and yet do 	not keep a tight rein on their tongues deceive 	themselves, and their religion is worthless.</a:t>
            </a:r>
          </a:p>
          <a:p>
            <a:pPr indent="-811213" marL="811213">
              <a:lnSpc>
                <a:spcPts val="5400"/>
              </a:lnSpc>
              <a:spcBef>
                <a:spcPts val="1275"/>
              </a:spcBef>
            </a:pPr>
            <a:r>
              <a:rPr altLang="zh-TW" baseline="30000" dirty="0" lang="en-US" sz="5300"/>
              <a:t>27</a:t>
            </a:r>
            <a:r>
              <a:rPr dirty="0" lang="en-US" sz="5300"/>
              <a:t> 	</a:t>
            </a:r>
            <a:r>
              <a:rPr dirty="0" lang="en-CA" sz="5300"/>
              <a:t>Religion that God our Father accepts as pure and 	faultless is this: to look after orphans and widows in 	their distress and to keep oneself from being polluted 	by the world.</a:t>
            </a:r>
            <a:endParaRPr dirty="0" lang="en-US" sz="5300"/>
          </a:p>
        </p:txBody>
      </p:sp>
      <p:sp>
        <p:nvSpPr>
          <p:cNvPr id="3" name="Content Placeholder 2"/>
          <p:cNvSpPr>
            <a:spLocks noGrp="1"/>
          </p:cNvSpPr>
          <p:nvPr>
            <p:ph idx="11" sz="quarter"/>
          </p:nvPr>
        </p:nvSpPr>
        <p:spPr>
          <a:xfrm>
            <a:off x="9153268" y="8545513"/>
            <a:ext cx="8115300" cy="1147762"/>
          </a:xfrm>
        </p:spPr>
        <p:txBody>
          <a:bodyPr/>
          <a:lstStyle/>
          <a:p>
            <a:r>
              <a:rPr dirty="0" lang="en-CA"/>
              <a:t>James 1:19-27</a:t>
            </a:r>
          </a:p>
        </p:txBody>
      </p:sp>
    </p:spTree>
    <p:extLst>
      <p:ext uri="{BB962C8B-B14F-4D97-AF65-F5344CB8AC3E}">
        <p14:creationId xmlns:p14="http://schemas.microsoft.com/office/powerpoint/2010/main" val="3371740878"/>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79725E-FEF8-2745-B96D-78F98E1B21FD}"/>
              </a:ext>
            </a:extLst>
          </p:cNvPr>
          <p:cNvSpPr>
            <a:spLocks noGrp="1"/>
          </p:cNvSpPr>
          <p:nvPr>
            <p:ph idx="10" sz="quarter"/>
          </p:nvPr>
        </p:nvSpPr>
        <p:spPr/>
        <p:txBody>
          <a:bodyPr/>
          <a:lstStyle/>
          <a:p>
            <a:pPr indent="0" lvl="0" marL="0">
              <a:buNone/>
            </a:pPr>
            <a:r>
              <a:rPr dirty="0" lang="en-US">
                <a:solidFill>
                  <a:schemeClr val="bg1"/>
                </a:solidFill>
                <a:effectLst>
                  <a:glow rad="215900">
                    <a:schemeClr val="tx1">
                      <a:alpha val="60000"/>
                    </a:schemeClr>
                  </a:glow>
                </a:effectLst>
              </a:rPr>
              <a:t>Remember to Record The Sermon </a:t>
            </a:r>
          </a:p>
          <a:p>
            <a:pPr indent="0" lvl="0" marL="0">
              <a:buNone/>
            </a:pPr>
            <a:r>
              <a:rPr dirty="0" lang="en-US">
                <a:solidFill>
                  <a:schemeClr val="bg1"/>
                </a:solidFill>
                <a:effectLst>
                  <a:glow rad="215900">
                    <a:schemeClr val="tx1">
                      <a:alpha val="60000"/>
                    </a:schemeClr>
                  </a:glow>
                </a:effectLst>
              </a:rPr>
              <a:t>(this slide will not show on slide show)</a:t>
            </a:r>
          </a:p>
          <a:p>
            <a:pPr indent="0" lvl="0" marL="0">
              <a:buNone/>
            </a:pPr>
            <a:endParaRPr dirty="0" lang="en-US">
              <a:solidFill>
                <a:schemeClr val="bg1"/>
              </a:solidFill>
              <a:effectLst>
                <a:glow rad="215900">
                  <a:schemeClr val="tx1">
                    <a:alpha val="60000"/>
                  </a:schemeClr>
                </a:glow>
              </a:effectLst>
            </a:endParaRPr>
          </a:p>
          <a:p>
            <a:pPr indent="0" lvl="0" marL="0">
              <a:buNone/>
            </a:pPr>
            <a:r>
              <a:rPr dirty="0" lang="en-US">
                <a:solidFill>
                  <a:schemeClr val="bg1"/>
                </a:solidFill>
                <a:effectLst>
                  <a:glow rad="215900">
                    <a:schemeClr val="tx1">
                      <a:alpha val="60000"/>
                    </a:schemeClr>
                  </a:glow>
                </a:effectLst>
              </a:rPr>
              <a:t>Save to “Outbox” folder </a:t>
            </a:r>
          </a:p>
          <a:p>
            <a:endParaRPr dirty="0" lang="en-CA"/>
          </a:p>
        </p:txBody>
      </p:sp>
    </p:spTree>
    <p:extLst>
      <p:ext uri="{BB962C8B-B14F-4D97-AF65-F5344CB8AC3E}">
        <p14:creationId xmlns:p14="http://schemas.microsoft.com/office/powerpoint/2010/main" val="225352499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lang="en-CA"/>
              <a:t>James 1:19-27</a:t>
            </a:r>
          </a:p>
        </p:txBody>
      </p:sp>
      <p:sp>
        <p:nvSpPr>
          <p:cNvPr id="3" name="Text Placeholder 2"/>
          <p:cNvSpPr>
            <a:spLocks noGrp="1"/>
          </p:cNvSpPr>
          <p:nvPr>
            <p:ph idx="10" sz="quarter" type="body"/>
          </p:nvPr>
        </p:nvSpPr>
        <p:spPr>
          <a:xfrm>
            <a:off x="3551174" y="5143500"/>
            <a:ext cx="11020819" cy="977900"/>
          </a:xfrm>
        </p:spPr>
        <p:txBody>
          <a:bodyPr>
            <a:normAutofit/>
          </a:bodyPr>
          <a:lstStyle/>
          <a:p>
            <a:r>
              <a:rPr dirty="0" lang="en-CA"/>
              <a:t>Being and Doing</a:t>
            </a:r>
          </a:p>
        </p:txBody>
      </p:sp>
      <p:sp>
        <p:nvSpPr>
          <p:cNvPr id="4" name="Text Placeholder 3"/>
          <p:cNvSpPr>
            <a:spLocks noGrp="1"/>
          </p:cNvSpPr>
          <p:nvPr>
            <p:ph idx="11" sz="quarter" type="body"/>
          </p:nvPr>
        </p:nvSpPr>
        <p:spPr/>
        <p:txBody>
          <a:bodyPr/>
          <a:lstStyle/>
          <a:p>
            <a:r>
              <a:rPr dirty="0" lang="en-CA"/>
              <a:t>Rev. Samuel Lee</a:t>
            </a:r>
          </a:p>
        </p:txBody>
      </p:sp>
    </p:spTree>
    <p:extLst>
      <p:ext uri="{BB962C8B-B14F-4D97-AF65-F5344CB8AC3E}">
        <p14:creationId xmlns:p14="http://schemas.microsoft.com/office/powerpoint/2010/main" val="2692323283"/>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Your Love O Lord, Brad Avery | David Carr | Mac Powell | Mark D. Lee | Tai Anderson</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 </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Your Love O Lord, Brad Avery | David Carr | Mac Powell | Mark D. Lee | Tai Anderson</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Your love O Lord
Reaches to the heavens
Your faithfulness
Stretches to the sky
Your righteousness
</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Your Love O Lord, Brad Avery | David Carr | Mac Powell | Mark D. Lee | Tai Anderson</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Is like the mighty mountains
Your justice flows
Like the ocean's tide
</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Your Love O Lord, Brad Avery | David Carr | Mac Powell | Mark D. Lee | Tai Anderson</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I will lift my voice
To worship You my King
I will find my strength
In the shadow of Your wings
</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199152"/>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Your Love O Lord, Brad Avery | David Carr | Mac Powell | Mark D. Lee | Tai Anderson</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Your love O Lord
Reaches to the heavens
Your faithfulness
Stretches to the sky
</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In Christ Alone, Keith Getty | Stuart Townend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 </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In Christ Alone, Keith Getty | Stuart Townend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In Christ alone my hope is found
He is my light my strength my song
This Cornerstone this solid Ground
Firm through the fiercest drought and storm
What heights of love what depths of peace
</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In Christ Alone, Keith Getty | Stuart Townend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When fears are stilled when strivings cease
My Comforter my All in All
Here in the love of Christ I stand
</a:t>
            </a:r>
          </a:p>
        </p:txBody>
      </p:sp>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In Christ Alone, Keith Getty | Stuart Townend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In Christ alone who took on flesh
Fullness of God in helpless babe
This gift of love and righteousness
Scorned by the ones He came to save
Till on that cross as Jesus died
</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In Christ Alone, Keith Getty | Stuart Townend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The wrath of God was satisfied
For every sin on Him was laid
Here in the death of Christ I live
</a:t>
            </a:r>
          </a:p>
        </p:txBody>
      </p:sp>
    </p:spTree>
  </p:cSld>
  <p:clrMapOvr>
    <a:masterClrMapping/>
  </p:clrMapOvr>
</p:sld>
</file>

<file path=ppt/slides/slide3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In Christ Alone, Keith Getty | Stuart Townend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There in the ground His body lay
Light of the world by darkness slain
Then bursting forth in glorious Day
Up from the grave He rose again
And as He stands in victory
</a:t>
            </a:r>
          </a:p>
        </p:txBody>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In Christ Alone, Keith Getty | Stuart Townend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Sin's curse has lost its grip on me
For I am His and He is mine
Bought with the precious blood of Christ
</a:t>
            </a:r>
          </a:p>
        </p:txBody>
      </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In Christ Alone, Keith Getty | Stuart Townend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No guilt in life no fear in death
This is the power of Christ in me
From life's first cry to final breath
Jesus commands my destiny
No power of hell no scheme of man
</a:t>
            </a:r>
          </a:p>
        </p:txBody>
      </p:sp>
    </p:spTree>
  </p:cSld>
  <p:clrMapOvr>
    <a:masterClrMapping/>
  </p:clrMapOvr>
</p:sld>
</file>

<file path=ppt/slides/slide3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p:cNvSpPr>
            <a:spLocks noGrp="1"/>
          </p:cNvSpPr>
          <p:nvPr>
            <p:ph type="title" hasCustomPrompt="1"/>
          </p:nvPr>
        </p:nvSpPr>
        <p:spPr>
          <a:xfrm>
            <a:off x="914400" y="9153528"/>
            <a:ext cx="16459200" cy="491067"/>
          </a:xfrm>
        </p:spPr>
        <p:txBody>
          <a:bodyPr>
            <a:normAutofit/>
          </a:bodyPr>
          <a:lstStyle>
            <a:lvl1pPr algn="l">
              <a:defRPr sz="2400">
                <a:solidFill>
                  <a:srgbClr val="FFFFFF"/>
                </a:solidFill>
                <a:effectLst>
                  <a:glow rad="228600">
                    <a:schemeClr val="tx1">
                      <a:alpha val="75000"/>
                    </a:schemeClr>
                  </a:glow>
                </a:effectLst>
              </a:defRPr>
            </a:lvl1pPr>
          </a:lstStyle>
          <a:p>
            <a:r>
              <a:rPr lang="en-US"/>
              <a:t>In Christ Alone, Keith Getty | Stuart Townend</a:t>
            </a:r>
          </a:p>
        </p:txBody>
      </p:sp>
      <p:sp xmlns:r="http://schemas.openxmlformats.org/officeDocument/2006/relationships">
        <p:nvSpPr>
          <p:cNvPr id="3" name="Content Placeholder 2"/>
          <p:cNvSpPr>
            <a:spLocks noGrp="1"/>
          </p:cNvSpPr>
          <p:nvPr>
            <p:ph idx="1" hasCustomPrompt="1"/>
          </p:nvPr>
        </p:nvSpPr>
        <p:spPr>
          <a:xfrm>
            <a:off x="914400" y="791636"/>
            <a:ext cx="16459200" cy="6788945"/>
          </a:xfrm>
        </p:spPr>
        <p:txBody>
          <a:bodyPr>
            <a:normAutofit/>
          </a:bodyPr>
          <a:lstStyle>
            <a:lvl1pPr marL="0" indent="0" algn="ctr">
              <a:buNone/>
              <a:defRPr sz="4800" baseline="0">
                <a:solidFill>
                  <a:srgbClr val="FFFFFF"/>
                </a:solidFill>
                <a:effectLst>
                  <a:glow rad="190500">
                    <a:schemeClr val="tx1">
                      <a:alpha val="75000"/>
                    </a:schemeClr>
                  </a:glow>
                </a:effectLst>
              </a:defRPr>
            </a:lvl1pPr>
          </a:lstStyle>
          <a:p>
            <a:r>
              <a:rPr lang="en-US"/>
              <a:t>Can ever pluck me from His hand
Till He returns or calls me home
Here in the power of Christ I'll stand
</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57717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67840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showMasterSp="0">
  <p:cSld>
    <p:bg>
      <p:bgPr>
        <a:blipFill>
          <a:blip r:embed="rId2"/>
          <a:tile algn="tl" flip="none" sx="100000" sy="100000" tx="0" ty="0"/>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914400" y="240957"/>
            <a:ext cx="16459200" cy="9897762"/>
          </a:xfrm>
        </p:spPr>
        <p:txBody>
          <a:bodyPr>
            <a:normAutofit/>
          </a:bodyPr>
          <a:lstStyle/>
          <a:p>
            <a:pPr algn="just">
              <a:spcBef>
                <a:spcPts val="0"/>
              </a:spcBef>
            </a:pPr>
            <a:r>
              <a:rPr b="1" dirty="0" lang="en-US" u="sng">
                <a:solidFill>
                  <a:schemeClr val="bg1"/>
                </a:solidFill>
              </a:rPr>
              <a:t>Prayer Meeting</a:t>
            </a:r>
            <a:r>
              <a:rPr dirty="0" lang="en-US">
                <a:solidFill>
                  <a:schemeClr val="bg1"/>
                </a:solidFill>
              </a:rPr>
              <a:t>: “Christ, Coffee, Community” - come to this time of connection with others in this congregation. We meet on the 1st to 4th Sundays of the month in the Toynbee Room at Kits House at 10am.  All are welcome.</a:t>
            </a:r>
          </a:p>
        </p:txBody>
      </p:sp>
    </p:spTree>
    <p:extLst>
      <p:ext uri="{BB962C8B-B14F-4D97-AF65-F5344CB8AC3E}">
        <p14:creationId xmlns:p14="http://schemas.microsoft.com/office/powerpoint/2010/main" val="87981829"/>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showMasterSp="0">
  <p:cSld>
    <p:bg>
      <p:bgPr>
        <a:blipFill>
          <a:blip r:embed="rId2"/>
          <a:tile algn="tl" flip="none" sx="100000" sy="100000" tx="0" ty="0"/>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914400" y="240957"/>
            <a:ext cx="16459200" cy="9897762"/>
          </a:xfrm>
        </p:spPr>
        <p:txBody>
          <a:bodyPr anchor="t" bIns="68303" lIns="136539" rIns="136539" rtlCol="0" tIns="68303" vert="horz">
            <a:noAutofit/>
          </a:bodyPr>
          <a:lstStyle/>
          <a:p>
            <a:pPr algn="just">
              <a:spcAft>
                <a:spcPts val="600"/>
              </a:spcAft>
            </a:pPr>
            <a:r>
              <a:rPr dirty="0" lang="en-US" sz="4800">
                <a:ea typeface="+mn-lt"/>
                <a:cs typeface="+mn-lt"/>
              </a:rPr>
              <a:t>In light of the current declaration of the </a:t>
            </a:r>
            <a:r>
              <a:rPr b="1" dirty="0" lang="en-US" sz="4800" u="sng">
                <a:ea typeface="+mn-lt"/>
                <a:cs typeface="+mn-lt"/>
              </a:rPr>
              <a:t>COVID-19 pandemic</a:t>
            </a:r>
            <a:r>
              <a:rPr dirty="0" lang="en-US" sz="4800">
                <a:ea typeface="+mn-lt"/>
                <a:cs typeface="+mn-lt"/>
              </a:rPr>
              <a:t>, the church has implemented the following measures above and beyond the request that anyone who is sick in any form stay home and worship privately:</a:t>
            </a:r>
            <a:r>
              <a:rPr dirty="0" lang="en-CA" sz="4800">
                <a:ea typeface="+mn-lt"/>
                <a:cs typeface="+mn-lt"/>
              </a:rPr>
              <a:t> </a:t>
            </a:r>
            <a:endParaRPr lang="en-US" sz="4800">
              <a:effectLst>
                <a:glow rad="190500">
                  <a:prstClr val="black">
                    <a:alpha val="75000"/>
                  </a:prstClr>
                </a:glow>
              </a:effectLst>
              <a:cs typeface="Calibri"/>
            </a:endParaRPr>
          </a:p>
          <a:p>
            <a:pPr algn="just" indent="-685800" marL="685800">
              <a:spcAft>
                <a:spcPts val="600"/>
              </a:spcAft>
              <a:buChar char="•"/>
            </a:pPr>
            <a:r>
              <a:rPr dirty="0" lang="en-US" sz="4800">
                <a:ea typeface="+mn-lt"/>
                <a:cs typeface="+mn-lt"/>
              </a:rPr>
              <a:t>ANYONE who has travelled outside of Canada within the last 14 days should worship at home for two consecutive Sundays.</a:t>
            </a:r>
            <a:endParaRPr dirty="0" lang="en-US" sz="4800">
              <a:effectLst>
                <a:glow rad="190500">
                  <a:prstClr val="black">
                    <a:alpha val="75000"/>
                  </a:prstClr>
                </a:glow>
              </a:effectLst>
              <a:ea typeface="+mn-lt"/>
              <a:cs typeface="+mn-lt"/>
            </a:endParaRPr>
          </a:p>
          <a:p>
            <a:pPr algn="just" indent="-685800" marL="685800">
              <a:spcAft>
                <a:spcPts val="600"/>
              </a:spcAft>
              <a:buChar char="•"/>
            </a:pPr>
            <a:r>
              <a:rPr dirty="0" lang="en-US" sz="4800">
                <a:ea typeface="+mn-lt"/>
                <a:cs typeface="+mn-lt"/>
              </a:rPr>
              <a:t>If you have recently come in close contact with anyone who has travelled outside of Canada within the last 14 days, should worship at home for two consecutive Sundays.</a:t>
            </a:r>
            <a:endParaRPr dirty="0" lang="en-US" sz="4800">
              <a:effectLst>
                <a:glow rad="190500">
                  <a:prstClr val="black">
                    <a:alpha val="75000"/>
                  </a:prstClr>
                </a:glow>
              </a:effectLst>
              <a:ea typeface="+mn-lt"/>
              <a:cs typeface="+mn-lt"/>
            </a:endParaRPr>
          </a:p>
          <a:p>
            <a:pPr algn="just">
              <a:spcAft>
                <a:spcPts val="600"/>
              </a:spcAft>
            </a:pPr>
            <a:r>
              <a:rPr dirty="0" lang="en-US" sz="4800">
                <a:ea typeface="+mn-lt"/>
                <a:cs typeface="+mn-lt"/>
              </a:rPr>
              <a:t>We apologize for any inconvenience this may cause and ask for your cooperation in this matter for the sake of everyone within our worshiping community.</a:t>
            </a:r>
            <a:r>
              <a:rPr dirty="0" lang="en-CA" sz="4800">
                <a:ea typeface="+mn-lt"/>
                <a:cs typeface="+mn-lt"/>
              </a:rPr>
              <a:t> </a:t>
            </a:r>
            <a:endParaRPr lang="en-CA" sz="4800">
              <a:effectLst>
                <a:glow rad="190500">
                  <a:prstClr val="black">
                    <a:alpha val="75000"/>
                  </a:prstClr>
                </a:glow>
              </a:effectLst>
              <a:cs typeface="Calibri"/>
            </a:endParaRPr>
          </a:p>
        </p:txBody>
      </p:sp>
    </p:spTree>
    <p:extLst>
      <p:ext uri="{BB962C8B-B14F-4D97-AF65-F5344CB8AC3E}">
        <p14:creationId xmlns:p14="http://schemas.microsoft.com/office/powerpoint/2010/main" val="891304847"/>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showMasterSp="0">
  <p:cSld>
    <p:bg>
      <p:bgPr>
        <a:blipFill>
          <a:blip r:embed="rId2"/>
          <a:tile algn="tl" flip="none" sx="100000" sy="100000" tx="0" ty="0"/>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914400" y="240957"/>
            <a:ext cx="16459200" cy="9897762"/>
          </a:xfrm>
        </p:spPr>
        <p:txBody>
          <a:bodyPr anchor="t" bIns="68303" lIns="136539" rIns="136539" rtlCol="0" tIns="68303" vert="horz">
            <a:noAutofit/>
          </a:bodyPr>
          <a:lstStyle/>
          <a:p>
            <a:pPr algn="just">
              <a:spcBef>
                <a:spcPts val="0"/>
              </a:spcBef>
              <a:spcAft>
                <a:spcPts val="3000"/>
              </a:spcAft>
            </a:pPr>
            <a:r>
              <a:rPr b="1" dirty="0" lang="en-CA" u="sng">
                <a:solidFill>
                  <a:schemeClr val="bg1"/>
                </a:solidFill>
              </a:rPr>
              <a:t>Bethel Fellowship </a:t>
            </a:r>
            <a:r>
              <a:rPr dirty="0" lang="en-CA">
                <a:solidFill>
                  <a:schemeClr val="bg1"/>
                </a:solidFill>
              </a:rPr>
              <a:t>will take a break during March Break. There will be no Bethel meeting on March 20 and 27, but will resume on April 3.</a:t>
            </a:r>
            <a:endParaRPr lang="en-US">
              <a:effectLst>
                <a:glow rad="190500">
                  <a:prstClr val="black">
                    <a:alpha val="75000"/>
                  </a:prstClr>
                </a:glow>
              </a:effectLst>
              <a:cs typeface="Calibri"/>
            </a:endParaRPr>
          </a:p>
          <a:p>
            <a:pPr algn="just">
              <a:spcBef>
                <a:spcPts val="0"/>
              </a:spcBef>
              <a:spcAft>
                <a:spcPts val="3000"/>
              </a:spcAft>
            </a:pPr>
            <a:r>
              <a:rPr dirty="0" lang="en-CA">
                <a:solidFill>
                  <a:schemeClr val="bg1"/>
                </a:solidFill>
              </a:rPr>
              <a:t>There will be no </a:t>
            </a:r>
            <a:r>
              <a:rPr b="1" dirty="0" lang="en-CA" u="sng">
                <a:solidFill>
                  <a:schemeClr val="bg1"/>
                </a:solidFill>
              </a:rPr>
              <a:t>Awana</a:t>
            </a:r>
            <a:r>
              <a:rPr dirty="0" lang="en-CA">
                <a:solidFill>
                  <a:schemeClr val="bg1"/>
                </a:solidFill>
              </a:rPr>
              <a:t> on Mar 21 and 28, will resume on April 4.</a:t>
            </a:r>
            <a:endParaRPr dirty="0" lang="en-CA">
              <a:solidFill>
                <a:schemeClr val="bg1"/>
              </a:solidFill>
              <a:effectLst>
                <a:glow rad="190500">
                  <a:prstClr val="black">
                    <a:alpha val="75000"/>
                  </a:prstClr>
                </a:glow>
              </a:effectLst>
              <a:cs typeface="Calibri"/>
            </a:endParaRPr>
          </a:p>
          <a:p>
            <a:pPr algn="just">
              <a:spcBef>
                <a:spcPts val="0"/>
              </a:spcBef>
              <a:spcAft>
                <a:spcPts val="3000"/>
              </a:spcAft>
            </a:pPr>
            <a:r>
              <a:rPr b="1" dirty="0" lang="en-CA" u="sng">
                <a:solidFill>
                  <a:schemeClr val="bg1"/>
                </a:solidFill>
              </a:rPr>
              <a:t>Dr. Enoch Wong Weekend</a:t>
            </a:r>
            <a:r>
              <a:rPr dirty="0" lang="en-CA">
                <a:solidFill>
                  <a:schemeClr val="bg1"/>
                </a:solidFill>
              </a:rPr>
              <a:t> – Unfortunately, due to the current health situation, the weekend of seminars with Dr. Enoch Wong has been postponed indefinitely. More information to follow.</a:t>
            </a:r>
            <a:endParaRPr dirty="0" lang="en-CA">
              <a:solidFill>
                <a:schemeClr val="bg1"/>
              </a:solidFill>
              <a:effectLst>
                <a:glow rad="190500">
                  <a:prstClr val="black">
                    <a:alpha val="75000"/>
                  </a:prstClr>
                </a:glow>
              </a:effectLst>
              <a:cs typeface="Calibri"/>
            </a:endParaRPr>
          </a:p>
        </p:txBody>
      </p:sp>
    </p:spTree>
    <p:extLst>
      <p:ext uri="{BB962C8B-B14F-4D97-AF65-F5344CB8AC3E}">
        <p14:creationId xmlns:p14="http://schemas.microsoft.com/office/powerpoint/2010/main" val="1638929321"/>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showMasterSp="0">
  <p:cSld>
    <p:bg>
      <p:bgPr>
        <a:blipFill>
          <a:blip r:embed="rId2"/>
          <a:tile algn="tl" flip="none" sx="100000" sy="100000" tx="0" ty="0"/>
        </a:blip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494270" y="240957"/>
            <a:ext cx="17472454" cy="9897762"/>
          </a:xfrm>
        </p:spPr>
        <p:txBody>
          <a:bodyPr anchor="t" bIns="68303" lIns="136539" rIns="136539" rtlCol="0" tIns="68303" vert="horz">
            <a:noAutofit/>
          </a:bodyPr>
          <a:lstStyle/>
          <a:p>
            <a:pPr algn="just">
              <a:spcAft>
                <a:spcPts val="3000"/>
              </a:spcAft>
            </a:pPr>
            <a:r>
              <a:rPr dirty="0" lang="en-CA" sz="5200">
                <a:solidFill>
                  <a:schemeClr val="bg1"/>
                </a:solidFill>
              </a:rPr>
              <a:t>The </a:t>
            </a:r>
            <a:r>
              <a:rPr b="1" dirty="0" lang="en-CA" sz="5200" u="sng">
                <a:solidFill>
                  <a:schemeClr val="bg1"/>
                </a:solidFill>
              </a:rPr>
              <a:t>March 2020 Lord‘s Grace Times</a:t>
            </a:r>
            <a:r>
              <a:rPr dirty="0" lang="en-CA" sz="5200">
                <a:solidFill>
                  <a:schemeClr val="bg1"/>
                </a:solidFill>
              </a:rPr>
              <a:t> is available for pick up after the Sunday service. One copy per family please. If you</a:t>
            </a:r>
            <a:r>
              <a:rPr altLang="en-US" dirty="0" lang="zh-TW" sz="5200">
                <a:solidFill>
                  <a:schemeClr val="bg1"/>
                </a:solidFill>
              </a:rPr>
              <a:t> </a:t>
            </a:r>
            <a:r>
              <a:rPr dirty="0" lang="en-CA" sz="5200">
                <a:solidFill>
                  <a:schemeClr val="bg1"/>
                </a:solidFill>
              </a:rPr>
              <a:t>prefer a digital copy please email</a:t>
            </a:r>
            <a:r>
              <a:rPr altLang="en-US" dirty="0" lang="zh-TW" sz="5200">
                <a:solidFill>
                  <a:schemeClr val="bg1"/>
                </a:solidFill>
              </a:rPr>
              <a:t> </a:t>
            </a:r>
            <a:r>
              <a:rPr dirty="0" lang="en-CA" sz="5200">
                <a:solidFill>
                  <a:schemeClr val="bg1"/>
                </a:solidFill>
              </a:rPr>
              <a:t>LGTimesSubmission@gmail.com.</a:t>
            </a:r>
            <a:endParaRPr lang="en-US"/>
          </a:p>
          <a:p>
            <a:pPr algn="just">
              <a:spcAft>
                <a:spcPts val="3000"/>
              </a:spcAft>
            </a:pPr>
            <a:r>
              <a:rPr b="1" dirty="0" lang="en-CA" u="sng">
                <a:solidFill>
                  <a:schemeClr val="bg1"/>
                </a:solidFill>
              </a:rPr>
              <a:t>Rev. Samuel Lee</a:t>
            </a:r>
            <a:r>
              <a:rPr dirty="0" lang="en-CA">
                <a:solidFill>
                  <a:schemeClr val="bg1"/>
                </a:solidFill>
              </a:rPr>
              <a:t> will be away on vacation from March 17 to March 24</a:t>
            </a:r>
            <a:r>
              <a:rPr altLang="en-US" dirty="0" lang="zh-TW">
                <a:solidFill>
                  <a:schemeClr val="bg1"/>
                </a:solidFill>
                <a:ea typeface="新細明體"/>
              </a:rPr>
              <a:t> </a:t>
            </a:r>
            <a:r>
              <a:rPr dirty="0" lang="en-CA">
                <a:solidFill>
                  <a:schemeClr val="bg1"/>
                </a:solidFill>
              </a:rPr>
              <a:t>and will return to work on March </a:t>
            </a:r>
            <a:r>
              <a:rPr altLang="zh-TW" dirty="0" lang="en-US">
                <a:solidFill>
                  <a:schemeClr val="bg1"/>
                </a:solidFill>
                <a:ea typeface="新細明體"/>
              </a:rPr>
              <a:t>25</a:t>
            </a:r>
            <a:r>
              <a:rPr dirty="0" lang="en-CA">
                <a:solidFill>
                  <a:schemeClr val="bg1"/>
                </a:solidFill>
              </a:rPr>
              <a:t>. Please remember him in your prayers.</a:t>
            </a:r>
            <a:endParaRPr dirty="0" lang="en-CA">
              <a:solidFill>
                <a:schemeClr val="bg1"/>
              </a:solidFill>
              <a:effectLst>
                <a:glow rad="190500">
                  <a:prstClr val="black">
                    <a:alpha val="75000"/>
                  </a:prstClr>
                </a:glow>
              </a:effectLst>
              <a:cs typeface="Calibri"/>
            </a:endParaRPr>
          </a:p>
          <a:p>
            <a:pPr algn="just">
              <a:spcAft>
                <a:spcPts val="3000"/>
              </a:spcAft>
            </a:pPr>
            <a:r>
              <a:rPr b="1" dirty="0" lang="en-CA" u="sng">
                <a:solidFill>
                  <a:schemeClr val="bg1"/>
                </a:solidFill>
              </a:rPr>
              <a:t>Speaker Next Week</a:t>
            </a:r>
            <a:r>
              <a:rPr dirty="0" lang="en-CA">
                <a:solidFill>
                  <a:schemeClr val="bg1"/>
                </a:solidFill>
              </a:rPr>
              <a:t>: Pastor Luke Lin (Hebrews 4:14-5:9)</a:t>
            </a:r>
            <a:endParaRPr dirty="0" lang="en-CA">
              <a:solidFill>
                <a:schemeClr val="bg1"/>
              </a:solidFill>
              <a:effectLst>
                <a:glow rad="190500">
                  <a:prstClr val="black">
                    <a:alpha val="75000"/>
                  </a:prstClr>
                </a:glow>
              </a:effectLst>
              <a:cs typeface="Calibri"/>
            </a:endParaRPr>
          </a:p>
        </p:txBody>
      </p:sp>
    </p:spTree>
    <p:extLst>
      <p:ext uri="{BB962C8B-B14F-4D97-AF65-F5344CB8AC3E}">
        <p14:creationId xmlns:p14="http://schemas.microsoft.com/office/powerpoint/2010/main" val="154335006"/>
      </p:ext>
    </p:extLst>
  </p:cSld>
  <p:clrMapOvr>
    <a:masterClrMapping/>
  </p:clrMapOvr>
  <mc:AlternateContent xmlns:mc="http://schemas.openxmlformats.org/markup-compatibility/2006" xmlns:p14="http://schemas.microsoft.com/office/powerpoint/2010/main">
    <mc:Choice Requires="p14">
      <p:transition p14:dur="700" spd="med">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8053</TotalTime>
  <Words>757</Words>
  <Application>Microsoft Office PowerPoint</Application>
  <PresentationFormat>Custom</PresentationFormat>
  <Paragraphs>50</Paragraphs>
  <Slides>25</Slides>
  <Notes>1</Notes>
  <HiddenSlides>2</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James 1:19-27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2012-03-17T18:22:11Z</dcterms:created>
  <dc:creator>Brian Lee</dc:creator>
  <cp:lastModifiedBy>kristy.poon</cp:lastModifiedBy>
  <dcterms:modified xsi:type="dcterms:W3CDTF">2020-03-12T22:23:24Z</dcterms:modified>
  <cp:revision>504</cp:revision>
  <dc:title>PowerPoint Presentation</dc:title>
</cp:coreProperties>
</file>